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382000" cy="12462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Acropolis Institute of Technology And Research, </a:t>
            </a:r>
            <a:r>
              <a:rPr lang="en-US" b="1" dirty="0" smtClean="0"/>
              <a:t>Indore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Department of CSIT.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762000" y="4953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5000" y="21336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Subject: Evaluation of Internship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Topic: Keylogger cyber security thread</a:t>
            </a:r>
            <a:endParaRPr lang="en-US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905000" y="2133600"/>
            <a:ext cx="5029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04800" y="5103471"/>
            <a:ext cx="23241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Submitted to: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Prof. Nidhi Nigam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86473" y="4686300"/>
            <a:ext cx="8705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 txBox="1">
            <a:spLocks/>
          </p:cNvSpPr>
          <p:nvPr/>
        </p:nvSpPr>
        <p:spPr>
          <a:xfrm>
            <a:off x="5105400" y="5141571"/>
            <a:ext cx="365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Submitted By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KARTIK AHIRRAO (0827CI201092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Key logger</a:t>
            </a:r>
          </a:p>
          <a:p>
            <a:r>
              <a:rPr lang="en-US" dirty="0" smtClean="0"/>
              <a:t>Path settings of key logger in widows</a:t>
            </a:r>
          </a:p>
          <a:p>
            <a:r>
              <a:rPr lang="en-US" dirty="0" smtClean="0"/>
              <a:t>Set up the environment</a:t>
            </a:r>
          </a:p>
          <a:p>
            <a:r>
              <a:rPr lang="en-US" dirty="0" smtClean="0"/>
              <a:t>Implementing</a:t>
            </a:r>
          </a:p>
          <a:p>
            <a:r>
              <a:rPr lang="en-US" dirty="0" smtClean="0"/>
              <a:t>Showing Demonstrate How the application works.</a:t>
            </a:r>
          </a:p>
          <a:p>
            <a:r>
              <a:rPr lang="en-US" dirty="0" smtClean="0"/>
              <a:t>Technology detail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key logger?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key logger is malicious software to record everything you type like password , social security number, credit card number everything b/w you type is  being logged hence the name is key logger. the </a:t>
            </a:r>
            <a:r>
              <a:rPr lang="en-US" dirty="0" err="1" smtClean="0"/>
              <a:t>cocept</a:t>
            </a:r>
            <a:r>
              <a:rPr lang="en-US" dirty="0" smtClean="0"/>
              <a:t> and definition is basic but the power of this application is endless.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9600" y="3733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4267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card Number #’s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36900" y="49149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#’s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4483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SSN #’s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4140200" y="41148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4114800" y="4648200"/>
            <a:ext cx="127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4102100" y="5295900"/>
            <a:ext cx="127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4114800" y="58293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4200" y="6019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Settings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set the path of that key logger through the widows settings -&gt;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PATH- Window start -&gt;virus and threads protection</a:t>
            </a:r>
          </a:p>
          <a:p>
            <a:pPr marL="0" indent="0">
              <a:buNone/>
            </a:pPr>
            <a:r>
              <a:rPr lang="en-US" dirty="0" smtClean="0"/>
              <a:t>		-&gt;manage settings-Exclusion category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-&gt;select keylogger folder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9958" r="-1718" b="4894"/>
          <a:stretch/>
        </p:blipFill>
        <p:spPr>
          <a:xfrm>
            <a:off x="2110014" y="3653608"/>
            <a:ext cx="4858657" cy="1861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t="32649" r="21269" b="27351"/>
          <a:stretch/>
        </p:blipFill>
        <p:spPr>
          <a:xfrm>
            <a:off x="2110014" y="5515285"/>
            <a:ext cx="4495800" cy="13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10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Implementing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Here , we will use (visual studio code) and also we have to need of </a:t>
            </a:r>
            <a:r>
              <a:rPr lang="en-US" b="1" dirty="0" smtClean="0"/>
              <a:t>pynput</a:t>
            </a:r>
            <a:r>
              <a:rPr lang="en-US" dirty="0" smtClean="0"/>
              <a:t> python library for recording the user inputs and then we import </a:t>
            </a:r>
            <a:r>
              <a:rPr lang="en-US" dirty="0" err="1" smtClean="0"/>
              <a:t>pynput.keyboard</a:t>
            </a:r>
            <a:r>
              <a:rPr lang="en-US" dirty="0" smtClean="0"/>
              <a:t> and also pynput, listener</a:t>
            </a:r>
          </a:p>
          <a:p>
            <a:pPr marL="0" indent="0">
              <a:buNone/>
            </a:pPr>
            <a:r>
              <a:rPr lang="en-US" dirty="0" smtClean="0"/>
              <a:t>and then import logging to get all detail in txt file.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t="27778" r="12857" b="29630"/>
          <a:stretch/>
        </p:blipFill>
        <p:spPr>
          <a:xfrm>
            <a:off x="1143000" y="3200400"/>
            <a:ext cx="677817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10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Now we are going to specify the path where the log file will be stored and this log file will include all of the </a:t>
            </a:r>
            <a:r>
              <a:rPr lang="en-US" dirty="0" err="1" smtClean="0"/>
              <a:t>moniter</a:t>
            </a:r>
            <a:r>
              <a:rPr lang="en-US" dirty="0" smtClean="0"/>
              <a:t> keystrokes in the format specified so it is going to store in log directory in keylog.txt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40388" r="10793" b="40917"/>
          <a:stretch/>
        </p:blipFill>
        <p:spPr>
          <a:xfrm>
            <a:off x="-1" y="3657600"/>
            <a:ext cx="91440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10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Than we call the on press function ,which will take every key press as a parameter than it will log this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, and than finally we will create a listener instance and define on-press method and join it with the main program thread.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34391" r="9999" b="33334"/>
          <a:stretch/>
        </p:blipFill>
        <p:spPr>
          <a:xfrm>
            <a:off x="457200" y="2438400"/>
            <a:ext cx="7286171" cy="1328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30952" r="9841" b="33289"/>
          <a:stretch/>
        </p:blipFill>
        <p:spPr>
          <a:xfrm>
            <a:off x="439057" y="4648200"/>
            <a:ext cx="7315200" cy="14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304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Demonstrate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Alright Now, you can see the main file on the screen that we will launch it than it made the file keylog.txt than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Now, I am just typed “hello” in keyboard than if you open keylog.txt file it shows-&gt;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617" r="9683" b="-617"/>
          <a:stretch/>
        </p:blipFill>
        <p:spPr>
          <a:xfrm>
            <a:off x="152400" y="1441727"/>
            <a:ext cx="5105401" cy="2145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26631" r="50476" b="39506"/>
          <a:stretch/>
        </p:blipFill>
        <p:spPr>
          <a:xfrm>
            <a:off x="5439226" y="1964241"/>
            <a:ext cx="3381829" cy="13933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27778" r="78572" b="57142"/>
          <a:stretch/>
        </p:blipFill>
        <p:spPr>
          <a:xfrm>
            <a:off x="5320951" y="4343400"/>
            <a:ext cx="3618378" cy="22098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 t="3292" r="10159" b="4233"/>
          <a:stretch/>
        </p:blipFill>
        <p:spPr>
          <a:xfrm>
            <a:off x="152400" y="4406900"/>
            <a:ext cx="5077247" cy="222794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691023" y="5181600"/>
            <a:ext cx="233817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971800" y="2133600"/>
            <a:ext cx="2057400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781800" cy="129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Detail:</a:t>
            </a:r>
          </a:p>
          <a:p>
            <a:pPr marL="0" indent="0">
              <a:buNone/>
            </a:pPr>
            <a:r>
              <a:rPr lang="en-US" dirty="0" smtClean="0"/>
              <a:t>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Technology stack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900" y="3200400"/>
            <a:ext cx="6781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Hardware Detail: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Device(Laptop)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Internet connection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Visual studio code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4127</TotalTime>
  <Words>365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Contents</vt:lpstr>
      <vt:lpstr>What is key logger?</vt:lpstr>
      <vt:lpstr>Path Settings -</vt:lpstr>
      <vt:lpstr>Implementing </vt:lpstr>
      <vt:lpstr>Implementing</vt:lpstr>
      <vt:lpstr>Implementing</vt:lpstr>
      <vt:lpstr>Demonstrate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</dc:creator>
  <cp:lastModifiedBy>kartik</cp:lastModifiedBy>
  <cp:revision>36</cp:revision>
  <dcterms:created xsi:type="dcterms:W3CDTF">2022-09-08T08:20:19Z</dcterms:created>
  <dcterms:modified xsi:type="dcterms:W3CDTF">2022-11-19T06:26:24Z</dcterms:modified>
</cp:coreProperties>
</file>