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Red Hat Display Black" panose="020B0604020202020204" charset="0"/>
      <p:bold r:id="rId11"/>
      <p:boldItalic r:id="rId12"/>
    </p:embeddedFont>
    <p:embeddedFont>
      <p:font typeface="Red Hat Tex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2845D9-6369-49C8-8727-13F84F9FAB24}">
  <a:tblStyle styleId="{212845D9-6369-49C8-8727-13F84F9FA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F15732-B958-4A86-A11A-B8F5D6605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>
      <p:cViewPr varScale="1">
        <p:scale>
          <a:sx n="95" d="100"/>
          <a:sy n="95" d="100"/>
        </p:scale>
        <p:origin x="-672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1729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33600" y="-956"/>
            <a:ext cx="4407195" cy="1429706"/>
          </a:xfrm>
        </p:spPr>
        <p:txBody>
          <a:bodyPr/>
          <a:lstStyle/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Acropolis Institute of Technology and Research, Indore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90800" y="1730449"/>
            <a:ext cx="3505200" cy="533400"/>
          </a:xfrm>
        </p:spPr>
        <p:txBody>
          <a:bodyPr/>
          <a:lstStyle/>
          <a:p>
            <a:pPr algn="ctr"/>
            <a:r>
              <a:rPr lang="en-US" sz="1800" dirty="0" smtClean="0"/>
              <a:t>BT-107 (Internship Evaluation)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" y="0"/>
            <a:ext cx="1966704" cy="1657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114550"/>
            <a:ext cx="3886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 smtClean="0">
                <a:solidFill>
                  <a:schemeClr val="bg2"/>
                </a:solidFill>
              </a:rPr>
              <a:t>Project Topic</a:t>
            </a:r>
            <a:r>
              <a:rPr lang="en-US" sz="1800" dirty="0" smtClean="0">
                <a:solidFill>
                  <a:schemeClr val="bg2"/>
                </a:solidFill>
              </a:rPr>
              <a:t>:  PhoneBook Management System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943350"/>
            <a:ext cx="3048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 smtClean="0">
                <a:solidFill>
                  <a:schemeClr val="bg2"/>
                </a:solidFill>
              </a:rPr>
              <a:t>Submitted To:-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Prof. Simarjeet Singh Bhatia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3943350"/>
            <a:ext cx="32765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chemeClr val="bg2"/>
                </a:solidFill>
              </a:rPr>
              <a:t>Submitted </a:t>
            </a:r>
            <a:r>
              <a:rPr lang="en-US" sz="1800" b="1" u="sng" dirty="0" smtClean="0">
                <a:solidFill>
                  <a:schemeClr val="bg2"/>
                </a:solidFill>
              </a:rPr>
              <a:t>By:-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Kartik Ahirrao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Kartik Jain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2889398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 smtClean="0">
                <a:solidFill>
                  <a:schemeClr val="bg2"/>
                </a:solidFill>
              </a:rPr>
              <a:t>Section:- </a:t>
            </a:r>
            <a:r>
              <a:rPr lang="en-US" sz="1800" dirty="0" smtClean="0">
                <a:solidFill>
                  <a:schemeClr val="bg2"/>
                </a:solidFill>
              </a:rPr>
              <a:t>CSIT 2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5334" y="19050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 smtClean="0">
                <a:solidFill>
                  <a:schemeClr val="bg2"/>
                </a:solidFill>
              </a:rPr>
              <a:t>Session:-</a:t>
            </a:r>
            <a:r>
              <a:rPr lang="en-US" sz="1800" dirty="0" smtClean="0">
                <a:solidFill>
                  <a:schemeClr val="bg2"/>
                </a:solidFill>
              </a:rPr>
              <a:t>2021-22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209550"/>
            <a:ext cx="6155100" cy="759800"/>
          </a:xfrm>
        </p:spPr>
        <p:txBody>
          <a:bodyPr/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and Content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200150"/>
            <a:ext cx="5486400" cy="3505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 to PBMS (PhoneBook Management system)-</a:t>
            </a:r>
          </a:p>
          <a:p>
            <a:pPr marL="76200" indent="0"/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Objective of PBMS  project-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About Our  </a:t>
            </a:r>
            <a:r>
              <a:rPr lang="en-US" sz="1800" dirty="0" smtClean="0"/>
              <a:t>project -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Implementation-</a:t>
            </a:r>
            <a:endParaRPr lang="en-US" sz="1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8150"/>
            <a:ext cx="7772400" cy="304800"/>
          </a:xfrm>
        </p:spPr>
        <p:txBody>
          <a:bodyPr/>
          <a:lstStyle/>
          <a:p>
            <a:pPr algn="ctr"/>
            <a:r>
              <a:rPr lang="en-US" sz="2800" dirty="0" smtClean="0"/>
              <a:t> </a:t>
            </a:r>
            <a:r>
              <a:rPr lang="en-US" sz="2000" dirty="0" smtClean="0"/>
              <a:t>Introduction To PBMS (PhoneBook Management system</a:t>
            </a:r>
            <a:r>
              <a:rPr lang="en-US" sz="2000" dirty="0" smtClean="0"/>
              <a:t>)-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76350"/>
            <a:ext cx="8686800" cy="2895600"/>
          </a:xfrm>
        </p:spPr>
        <p:txBody>
          <a:bodyPr/>
          <a:lstStyle/>
          <a:p>
            <a:r>
              <a:rPr lang="en-US" sz="2000" dirty="0" smtClean="0"/>
              <a:t>      The </a:t>
            </a:r>
            <a:r>
              <a:rPr lang="en-US" sz="2000" dirty="0"/>
              <a:t>phonebook is a </a:t>
            </a:r>
            <a:r>
              <a:rPr lang="en-US" sz="2000" dirty="0" smtClean="0"/>
              <a:t>C</a:t>
            </a:r>
            <a:r>
              <a:rPr lang="en-US" sz="2000" dirty="0"/>
              <a:t>++ </a:t>
            </a:r>
            <a:r>
              <a:rPr lang="en-US" sz="2000" dirty="0" smtClean="0"/>
              <a:t>project that </a:t>
            </a:r>
            <a:r>
              <a:rPr lang="en-US" sz="2000" dirty="0"/>
              <a:t>can help you understand the </a:t>
            </a:r>
            <a:r>
              <a:rPr lang="en-US" sz="2000" dirty="0" smtClean="0"/>
              <a:t>basic concepts </a:t>
            </a:r>
            <a:r>
              <a:rPr lang="en-US" sz="2000" dirty="0"/>
              <a:t>of </a:t>
            </a:r>
            <a:r>
              <a:rPr lang="en-US" sz="2000" dirty="0" smtClean="0"/>
              <a:t>functions and </a:t>
            </a:r>
            <a:r>
              <a:rPr lang="en-US" sz="2000" dirty="0"/>
              <a:t>data structure. This program will teach you how to add, list, change or edit, search and remove data from/to a file. Adding new </a:t>
            </a:r>
            <a:r>
              <a:rPr lang="en-US" sz="2000" dirty="0" smtClean="0"/>
              <a:t>records editing </a:t>
            </a:r>
            <a:r>
              <a:rPr lang="en-US" sz="2000" dirty="0"/>
              <a:t>and updating them, looking for saved contacts, and removing phonebook records 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85750"/>
            <a:ext cx="5715000" cy="68580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Of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PBMS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-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657350"/>
            <a:ext cx="7831500" cy="1967504"/>
          </a:xfrm>
        </p:spPr>
        <p:txBody>
          <a:bodyPr/>
          <a:lstStyle/>
          <a:p>
            <a:r>
              <a:rPr lang="en-US" dirty="0" smtClean="0"/>
              <a:t>     The main objective of the C++ Project on Phone Book Management System is to manage the details of Contacts, Name and  Phone.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85750"/>
            <a:ext cx="5715000" cy="685800"/>
          </a:xfrm>
        </p:spPr>
        <p:txBody>
          <a:bodyPr/>
          <a:lstStyle/>
          <a:p>
            <a:r>
              <a:rPr lang="en-US" sz="2400" dirty="0"/>
              <a:t>About Our  </a:t>
            </a:r>
            <a:r>
              <a:rPr lang="en-US" sz="2400" dirty="0" smtClean="0"/>
              <a:t>project- 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657350"/>
            <a:ext cx="7831500" cy="3200400"/>
          </a:xfrm>
        </p:spPr>
        <p:txBody>
          <a:bodyPr/>
          <a:lstStyle/>
          <a:p>
            <a:r>
              <a:rPr lang="en-US" dirty="0" smtClean="0"/>
              <a:t>     On Clicking 1 –</a:t>
            </a:r>
          </a:p>
          <a:p>
            <a:r>
              <a:rPr lang="en-US" dirty="0" smtClean="0"/>
              <a:t>We enter add contact where computer takes your Name And Number. </a:t>
            </a:r>
          </a:p>
          <a:p>
            <a:endParaRPr lang="en-US" dirty="0"/>
          </a:p>
          <a:p>
            <a:r>
              <a:rPr lang="en-US" dirty="0" smtClean="0"/>
              <a:t>     On Clicking 2 –</a:t>
            </a:r>
          </a:p>
          <a:p>
            <a:r>
              <a:rPr lang="en-US" dirty="0" smtClean="0"/>
              <a:t>We reach the option of view where we can check the list of existing contacts.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857750"/>
          </a:xfrm>
        </p:spPr>
        <p:txBody>
          <a:bodyPr/>
          <a:lstStyle/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Clicking 3 and 4 </a:t>
            </a:r>
            <a:r>
              <a:rPr lang="en-US" sz="1900" b="1" dirty="0" smtClean="0"/>
              <a:t>–</a:t>
            </a:r>
          </a:p>
          <a:p>
            <a:r>
              <a:rPr lang="en-US" sz="1900" dirty="0" smtClean="0"/>
              <a:t>We reach the option to Search , where user is allowed to search by name or number.</a:t>
            </a:r>
          </a:p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Clicking 5 –</a:t>
            </a:r>
          </a:p>
          <a:p>
            <a:r>
              <a:rPr lang="en-US" sz="1900" dirty="0" smtClean="0"/>
              <a:t>We reach the option to update our phone number and name </a:t>
            </a:r>
          </a:p>
          <a:p>
            <a:endParaRPr lang="en-US" sz="1900" dirty="0"/>
          </a:p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Clicking 6 and 7-</a:t>
            </a:r>
          </a:p>
          <a:p>
            <a:r>
              <a:rPr lang="en-US" sz="1900" dirty="0" smtClean="0"/>
              <a:t>We  reach option delete where we can delete a contact by entering their respective name or number.</a:t>
            </a:r>
          </a:p>
          <a:p>
            <a:r>
              <a:rPr lang="en-US" sz="1900" dirty="0" smtClean="0"/>
              <a:t>And also when we click 7  all contact will delete at same time .</a:t>
            </a:r>
          </a:p>
          <a:p>
            <a:endParaRPr lang="en-US" sz="1900" dirty="0"/>
          </a:p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Clicking 8- </a:t>
            </a:r>
          </a:p>
          <a:p>
            <a:r>
              <a:rPr lang="en-US" sz="1900" dirty="0" smtClean="0"/>
              <a:t>It show the number of contacts on screen </a:t>
            </a:r>
          </a:p>
          <a:p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ex- </a:t>
            </a:r>
            <a:r>
              <a:rPr lang="en-US" sz="1900" dirty="0" smtClean="0"/>
              <a:t>You create 10 contacts than when you click 8 it shows the total number of contacts is 10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2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1809750"/>
            <a:ext cx="5943600" cy="1066800"/>
          </a:xfrm>
        </p:spPr>
        <p:txBody>
          <a:bodyPr/>
          <a:lstStyle/>
          <a:p>
            <a:pPr algn="ctr"/>
            <a:r>
              <a:rPr lang="en-US" sz="2400" dirty="0" smtClean="0"/>
              <a:t> </a:t>
            </a:r>
            <a:r>
              <a:rPr lang="en-US" sz="2400" b="1" u="sng" dirty="0" smtClean="0"/>
              <a:t>Practical Implementation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7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1809750"/>
            <a:ext cx="5943600" cy="1066800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3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321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Red Hat Display Black</vt:lpstr>
      <vt:lpstr>Red Hat Text</vt:lpstr>
      <vt:lpstr>Calibri</vt:lpstr>
      <vt:lpstr>Virgilia template</vt:lpstr>
      <vt:lpstr>Acropolis Institute of Technology and Research, Indore</vt:lpstr>
      <vt:lpstr>Title and Content</vt:lpstr>
      <vt:lpstr> Introduction To PBMS (PhoneBook Management system)-</vt:lpstr>
      <vt:lpstr>Objective Of PBMS project -</vt:lpstr>
      <vt:lpstr>About Our  project- </vt:lpstr>
      <vt:lpstr>PowerPoint Presentation</vt:lpstr>
      <vt:lpstr> Practical Implementation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Acropolis Institute of Technology and Research, Indore</dc:title>
  <dc:creator>kartik</dc:creator>
  <cp:lastModifiedBy>kartik</cp:lastModifiedBy>
  <cp:revision>12</cp:revision>
  <dcterms:modified xsi:type="dcterms:W3CDTF">2021-10-27T04:42:49Z</dcterms:modified>
</cp:coreProperties>
</file>