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56" r:id="rId3"/>
    <p:sldId id="257" r:id="rId4"/>
    <p:sldId id="258" r:id="rId5"/>
    <p:sldId id="259" r:id="rId6"/>
  </p:sldIdLst>
  <p:sldSz cx="9144000" cy="6858000" type="screen4x3"/>
  <p:notesSz cx="6858000" cy="9144000"/>
  <p:custDataLst>
    <p:tags r:id="rId8"/>
  </p:custDataLst>
  <p:defaultTextStyle>
    <a:defPPr>
      <a:defRPr lang="en-US"/>
    </a:defPPr>
    <a:lvl1pPr algn="l" rtl="0" fontAlgn="base">
      <a:spcBef>
        <a:spcPct val="0"/>
      </a:spcBef>
      <a:spcAft>
        <a:spcPct val="0"/>
      </a:spcAft>
      <a:buChar char="•"/>
      <a:defRPr sz="1600" kern="1200">
        <a:solidFill>
          <a:schemeClr val="tx1"/>
        </a:solidFill>
        <a:latin typeface="Arial" charset="0"/>
        <a:ea typeface="+mn-ea"/>
        <a:cs typeface="Arial" charset="0"/>
      </a:defRPr>
    </a:lvl1pPr>
    <a:lvl2pPr marL="457200" algn="l" rtl="0" fontAlgn="base">
      <a:spcBef>
        <a:spcPct val="0"/>
      </a:spcBef>
      <a:spcAft>
        <a:spcPct val="0"/>
      </a:spcAft>
      <a:buChar char="•"/>
      <a:defRPr sz="1600" kern="1200">
        <a:solidFill>
          <a:schemeClr val="tx1"/>
        </a:solidFill>
        <a:latin typeface="Arial" charset="0"/>
        <a:ea typeface="+mn-ea"/>
        <a:cs typeface="Arial" charset="0"/>
      </a:defRPr>
    </a:lvl2pPr>
    <a:lvl3pPr marL="914400" algn="l" rtl="0" fontAlgn="base">
      <a:spcBef>
        <a:spcPct val="0"/>
      </a:spcBef>
      <a:spcAft>
        <a:spcPct val="0"/>
      </a:spcAft>
      <a:buChar char="•"/>
      <a:defRPr sz="1600" kern="1200">
        <a:solidFill>
          <a:schemeClr val="tx1"/>
        </a:solidFill>
        <a:latin typeface="Arial" charset="0"/>
        <a:ea typeface="+mn-ea"/>
        <a:cs typeface="Arial" charset="0"/>
      </a:defRPr>
    </a:lvl3pPr>
    <a:lvl4pPr marL="1371600" algn="l" rtl="0" fontAlgn="base">
      <a:spcBef>
        <a:spcPct val="0"/>
      </a:spcBef>
      <a:spcAft>
        <a:spcPct val="0"/>
      </a:spcAft>
      <a:buChar char="•"/>
      <a:defRPr sz="1600" kern="1200">
        <a:solidFill>
          <a:schemeClr val="tx1"/>
        </a:solidFill>
        <a:latin typeface="Arial" charset="0"/>
        <a:ea typeface="+mn-ea"/>
        <a:cs typeface="Arial" charset="0"/>
      </a:defRPr>
    </a:lvl4pPr>
    <a:lvl5pPr marL="1828800" algn="l" rtl="0" fontAlgn="base">
      <a:spcBef>
        <a:spcPct val="0"/>
      </a:spcBef>
      <a:spcAft>
        <a:spcPct val="0"/>
      </a:spcAft>
      <a:buChar char="•"/>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showPr showNarration="1">
    <p:present/>
    <p:sldAll/>
    <p:penClr>
      <a:prstClr val="red"/>
    </p:penClr>
  </p:showPr>
  <p:clrMru>
    <a:srgbClr val="EA067D"/>
    <a:srgbClr val="F91D90"/>
    <a:srgbClr val="DE3C3C"/>
    <a:srgbClr val="FA50AB"/>
    <a:srgbClr val="1C1C1C"/>
    <a:srgbClr val="E684E8"/>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1" d="100"/>
          <a:sy n="41" d="100"/>
        </p:scale>
        <p:origin x="-3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EB8335-06A8-4832-BBEF-86704E70EA3F}" type="datetimeFigureOut">
              <a:rPr lang="en-US" smtClean="0"/>
              <a:t>9/20/2019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90098B-4644-4CD9-9F57-B9795490587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390098B-4644-4CD9-9F57-B9795490587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390098B-4644-4CD9-9F57-B97954905872}"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390098B-4644-4CD9-9F57-B97954905872}"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71B20E-9750-445D-8D82-4B2BB5CFCF7A}"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DBD3D5-9DD3-4CD0-9BD9-2C8414AC042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B27C71-D660-4ADF-8625-6492A26C69A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A7EC5-6D81-4A7B-A5D3-1F072E346358}"/>
              </a:ext>
            </a:extLst>
          </p:cNvPr>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4ACEA8A3-41E5-4748-847B-7483CBB349B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B48B941-6824-4C05-9F28-0E4F7C4957C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83DEF-D4F2-40E6-A414-61F0C2C61090}"/>
              </a:ext>
            </a:extLst>
          </p:cNvPr>
          <p:cNvSpPr>
            <a:spLocks noGrp="1"/>
          </p:cNvSpPr>
          <p:nvPr>
            <p:ph type="sldNum" sz="quarter" idx="12"/>
          </p:nvPr>
        </p:nvSpPr>
        <p:spPr/>
        <p:txBody>
          <a:bodyPr/>
          <a:lstStyle/>
          <a:p>
            <a:fld id="{0971B20E-9750-445D-8D82-4B2BB5CFCF7A}" type="slidenum">
              <a:rPr lang="en-US" smtClean="0"/>
              <a:pPr/>
              <a:t>‹#›</a:t>
            </a:fld>
            <a:endParaRPr lang="en-US"/>
          </a:p>
        </p:txBody>
      </p:sp>
    </p:spTree>
    <p:extLst>
      <p:ext uri="{BB962C8B-B14F-4D97-AF65-F5344CB8AC3E}">
        <p14:creationId xmlns:p14="http://schemas.microsoft.com/office/powerpoint/2010/main" xmlns="" val="3595242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4E54FF1-2DEA-47ED-8EC2-42F0FD9A5BB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0E4BAD-2472-4715-8D98-4D262BBEF65F}"/>
              </a:ext>
            </a:extLst>
          </p:cNvPr>
          <p:cNvSpPr>
            <a:spLocks noGrp="1"/>
          </p:cNvSpPr>
          <p:nvPr>
            <p:ph type="sldNum" sz="quarter" idx="12"/>
          </p:nvPr>
        </p:nvSpPr>
        <p:spPr/>
        <p:txBody>
          <a:bodyPr/>
          <a:lstStyle/>
          <a:p>
            <a:fld id="{936799FE-6BF5-42DB-A0D4-2CAED153AF9D}" type="slidenum">
              <a:rPr lang="en-US" smtClean="0"/>
              <a:pPr/>
              <a:t>‹#›</a:t>
            </a:fld>
            <a:endParaRPr lang="en-US"/>
          </a:p>
        </p:txBody>
      </p:sp>
    </p:spTree>
    <p:extLst>
      <p:ext uri="{BB962C8B-B14F-4D97-AF65-F5344CB8AC3E}">
        <p14:creationId xmlns:p14="http://schemas.microsoft.com/office/powerpoint/2010/main" xmlns="" val="3075702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623887" y="1709738"/>
            <a:ext cx="78867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fld id="{44881E19-B85A-4A1D-9410-BEC5C988A8F8}" type="slidenum">
              <a:rPr lang="en-US" smtClean="0"/>
              <a:pPr/>
              <a:t>‹#›</a:t>
            </a:fld>
            <a:endParaRPr lang="en-US"/>
          </a:p>
        </p:txBody>
      </p:sp>
    </p:spTree>
    <p:extLst>
      <p:ext uri="{BB962C8B-B14F-4D97-AF65-F5344CB8AC3E}">
        <p14:creationId xmlns:p14="http://schemas.microsoft.com/office/powerpoint/2010/main" xmlns="" val="30245091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A5F963D-D467-4F2F-B83D-40C3A6E3AB03}"/>
              </a:ext>
            </a:extLst>
          </p:cNvPr>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2C288100-7CBF-460E-ACCA-E5E45A3183FC}"/>
              </a:ext>
            </a:extLst>
          </p:cNvPr>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274ABD7A-5D18-4F87-BDCC-27B1098049F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5350C1-D78C-4344-A15B-D0104A35E9E1}"/>
              </a:ext>
            </a:extLst>
          </p:cNvPr>
          <p:cNvSpPr>
            <a:spLocks noGrp="1"/>
          </p:cNvSpPr>
          <p:nvPr>
            <p:ph type="sldNum" sz="quarter" idx="12"/>
          </p:nvPr>
        </p:nvSpPr>
        <p:spPr/>
        <p:txBody>
          <a:bodyPr/>
          <a:lstStyle/>
          <a:p>
            <a:fld id="{5AD5A08E-75D0-4668-9862-6E87C9220918}" type="slidenum">
              <a:rPr lang="en-US" smtClean="0"/>
              <a:pPr/>
              <a:t>‹#›</a:t>
            </a:fld>
            <a:endParaRPr lang="en-US"/>
          </a:p>
        </p:txBody>
      </p:sp>
    </p:spTree>
    <p:extLst>
      <p:ext uri="{BB962C8B-B14F-4D97-AF65-F5344CB8AC3E}">
        <p14:creationId xmlns:p14="http://schemas.microsoft.com/office/powerpoint/2010/main" xmlns="" val="3790113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0D72-3580-4891-AD92-987340A90059}"/>
              </a:ext>
            </a:extLst>
          </p:cNvPr>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8857663-38F4-440E-807A-A0F49A766BA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72FDC0B-AB97-4881-A4D7-F17D56926C8E}"/>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FF9ACB5-A4C9-4D4D-BA2C-136FF174350F}"/>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EE665DD6-DC4A-43E7-A2AB-F735F410EB76}"/>
              </a:ext>
            </a:extLst>
          </p:cNvPr>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27B2AA-0C24-4074-97DD-F4584EAEC94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xmlns=""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5DA6C32-98AF-4179-B5C3-82D7A7EF289D}"/>
              </a:ext>
            </a:extLst>
          </p:cNvPr>
          <p:cNvSpPr>
            <a:spLocks noGrp="1"/>
          </p:cNvSpPr>
          <p:nvPr>
            <p:ph type="sldNum" sz="quarter" idx="12"/>
          </p:nvPr>
        </p:nvSpPr>
        <p:spPr/>
        <p:txBody>
          <a:bodyPr/>
          <a:lstStyle/>
          <a:p>
            <a:fld id="{FEE2F7E8-D75C-4E5E-8862-E3A7D21D7A4F}" type="slidenum">
              <a:rPr lang="en-US" smtClean="0"/>
              <a:pPr/>
              <a:t>‹#›</a:t>
            </a:fld>
            <a:endParaRPr lang="en-US"/>
          </a:p>
        </p:txBody>
      </p:sp>
    </p:spTree>
    <p:extLst>
      <p:ext uri="{BB962C8B-B14F-4D97-AF65-F5344CB8AC3E}">
        <p14:creationId xmlns:p14="http://schemas.microsoft.com/office/powerpoint/2010/main" xmlns="" val="3376969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DB47B4B7-A093-4199-AC05-8472ED9D802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xmlns=""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5942BC1-3038-4A08-9607-1AC25F0609DC}"/>
              </a:ext>
            </a:extLst>
          </p:cNvPr>
          <p:cNvSpPr>
            <a:spLocks noGrp="1"/>
          </p:cNvSpPr>
          <p:nvPr>
            <p:ph type="sldNum" sz="quarter" idx="12"/>
          </p:nvPr>
        </p:nvSpPr>
        <p:spPr/>
        <p:txBody>
          <a:bodyPr/>
          <a:lstStyle/>
          <a:p>
            <a:fld id="{8418E287-8137-4CF6-844D-9BEA7E176775}" type="slidenum">
              <a:rPr lang="en-US" smtClean="0"/>
              <a:pPr/>
              <a:t>‹#›</a:t>
            </a:fld>
            <a:endParaRPr lang="en-US"/>
          </a:p>
        </p:txBody>
      </p:sp>
    </p:spTree>
    <p:extLst>
      <p:ext uri="{BB962C8B-B14F-4D97-AF65-F5344CB8AC3E}">
        <p14:creationId xmlns:p14="http://schemas.microsoft.com/office/powerpoint/2010/main" xmlns="" val="7629369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778201-A6D8-47C0-9CF9-DBB1DDE593D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xmlns=""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FD1708-49DC-4B8D-903A-E5D88268D185}"/>
              </a:ext>
            </a:extLst>
          </p:cNvPr>
          <p:cNvSpPr>
            <a:spLocks noGrp="1"/>
          </p:cNvSpPr>
          <p:nvPr>
            <p:ph type="sldNum" sz="quarter" idx="12"/>
          </p:nvPr>
        </p:nvSpPr>
        <p:spPr/>
        <p:txBody>
          <a:bodyPr/>
          <a:lstStyle/>
          <a:p>
            <a:fld id="{AD915929-802A-40F5-A1D3-FB748B9B8F82}" type="slidenum">
              <a:rPr lang="en-US" smtClean="0"/>
              <a:pPr/>
              <a:t>‹#›</a:t>
            </a:fld>
            <a:endParaRPr lang="en-US"/>
          </a:p>
        </p:txBody>
      </p:sp>
    </p:spTree>
    <p:extLst>
      <p:ext uri="{BB962C8B-B14F-4D97-AF65-F5344CB8AC3E}">
        <p14:creationId xmlns:p14="http://schemas.microsoft.com/office/powerpoint/2010/main" xmlns="" val="1670736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2A640-4893-453C-A886-0160B27CF70D}"/>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E1E228A-DBAB-45D4-AF4A-463AF2EC34F8}"/>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E4718B4-C0AD-4223-B2FF-1F8924E1E9B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645ED1F-2ADF-4D13-87BE-BC5F8B6FC6A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035FD7-4B18-47CA-96EE-C961E9B6DAED}"/>
              </a:ext>
            </a:extLst>
          </p:cNvPr>
          <p:cNvSpPr>
            <a:spLocks noGrp="1"/>
          </p:cNvSpPr>
          <p:nvPr>
            <p:ph type="sldNum" sz="quarter" idx="12"/>
          </p:nvPr>
        </p:nvSpPr>
        <p:spPr/>
        <p:txBody>
          <a:bodyPr/>
          <a:lstStyle/>
          <a:p>
            <a:fld id="{FF60B0C0-EE79-4FCB-8E56-C7098DE2CA09}" type="slidenum">
              <a:rPr lang="en-US" smtClean="0"/>
              <a:pPr/>
              <a:t>‹#›</a:t>
            </a:fld>
            <a:endParaRPr lang="en-US"/>
          </a:p>
        </p:txBody>
      </p:sp>
    </p:spTree>
    <p:extLst>
      <p:ext uri="{BB962C8B-B14F-4D97-AF65-F5344CB8AC3E}">
        <p14:creationId xmlns:p14="http://schemas.microsoft.com/office/powerpoint/2010/main" xmlns="" val="161020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6799FE-6BF5-42DB-A0D4-2CAED153AF9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FADB-2F8F-4AEE-A5F6-43F960520356}"/>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DA63B05C-A4AC-4500-BA1A-69E82D0EE5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5CDD5F0F-7EED-4B7A-8A32-4EE33D913983}"/>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7899E7A-ED2A-4BCB-8581-0DA6C12CF26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65D702-FCDC-421C-9EFC-302C8DA45322}"/>
              </a:ext>
            </a:extLst>
          </p:cNvPr>
          <p:cNvSpPr>
            <a:spLocks noGrp="1"/>
          </p:cNvSpPr>
          <p:nvPr>
            <p:ph type="sldNum" sz="quarter" idx="12"/>
          </p:nvPr>
        </p:nvSpPr>
        <p:spPr/>
        <p:txBody>
          <a:bodyPr/>
          <a:lstStyle/>
          <a:p>
            <a:fld id="{6002DEB8-5FD6-422B-8A6D-F04C8E761C7F}" type="slidenum">
              <a:rPr lang="en-US" smtClean="0"/>
              <a:pPr/>
              <a:t>‹#›</a:t>
            </a:fld>
            <a:endParaRPr lang="en-US"/>
          </a:p>
        </p:txBody>
      </p:sp>
    </p:spTree>
    <p:extLst>
      <p:ext uri="{BB962C8B-B14F-4D97-AF65-F5344CB8AC3E}">
        <p14:creationId xmlns:p14="http://schemas.microsoft.com/office/powerpoint/2010/main" xmlns="" val="3251888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F5774-E23B-46DF-BB52-0F14076CEA3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A2FA3C-62AB-4AFC-AF99-99EFD3F2F8DE}"/>
              </a:ext>
            </a:extLst>
          </p:cNvPr>
          <p:cNvSpPr>
            <a:spLocks noGrp="1"/>
          </p:cNvSpPr>
          <p:nvPr>
            <p:ph type="sldNum" sz="quarter" idx="12"/>
          </p:nvPr>
        </p:nvSpPr>
        <p:spPr/>
        <p:txBody>
          <a:bodyPr/>
          <a:lstStyle/>
          <a:p>
            <a:fld id="{C4DBD3D5-9DD3-4CD0-9BD9-2C8414AC0423}" type="slidenum">
              <a:rPr lang="en-US" smtClean="0"/>
              <a:pPr/>
              <a:t>‹#›</a:t>
            </a:fld>
            <a:endParaRPr lang="en-US"/>
          </a:p>
        </p:txBody>
      </p:sp>
    </p:spTree>
    <p:extLst>
      <p:ext uri="{BB962C8B-B14F-4D97-AF65-F5344CB8AC3E}">
        <p14:creationId xmlns:p14="http://schemas.microsoft.com/office/powerpoint/2010/main" xmlns="" val="578626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315F31-4871-431B-834C-A6BDC539E507}"/>
              </a:ext>
            </a:extLst>
          </p:cNvPr>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A721BBE-C73E-4EF7-BB24-A9FA2A462E5F}"/>
              </a:ext>
            </a:extLst>
          </p:cNvPr>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3741F-EAAE-4162-8BBF-3B4F5DB9C3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58FF67-DD84-4A58-89BE-EA5053842B53}"/>
              </a:ext>
            </a:extLst>
          </p:cNvPr>
          <p:cNvSpPr>
            <a:spLocks noGrp="1"/>
          </p:cNvSpPr>
          <p:nvPr>
            <p:ph type="sldNum" sz="quarter" idx="12"/>
          </p:nvPr>
        </p:nvSpPr>
        <p:spPr/>
        <p:txBody>
          <a:bodyPr/>
          <a:lstStyle/>
          <a:p>
            <a:fld id="{70B27C71-D660-4ADF-8625-6492A26C69A7}" type="slidenum">
              <a:rPr lang="en-US" smtClean="0"/>
              <a:pPr/>
              <a:t>‹#›</a:t>
            </a:fld>
            <a:endParaRPr lang="en-US"/>
          </a:p>
        </p:txBody>
      </p:sp>
    </p:spTree>
    <p:extLst>
      <p:ext uri="{BB962C8B-B14F-4D97-AF65-F5344CB8AC3E}">
        <p14:creationId xmlns:p14="http://schemas.microsoft.com/office/powerpoint/2010/main" xmlns="" val="370099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881E19-B85A-4A1D-9410-BEC5C988A8F8}" type="slidenum">
              <a:rPr lang="en-US"/>
              <a:pPr/>
              <a:t>‹#›</a:t>
            </a:fld>
            <a:endParaRPr lang="en-US"/>
          </a:p>
        </p:txBody>
      </p:sp>
    </p:spTree>
  </p:cSld>
  <p:clrMapOvr>
    <a:masterClrMapping/>
  </p:clrMapOvr>
  <p:transition>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AD5A08E-75D0-4668-9862-6E87C922091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EE2F7E8-D75C-4E5E-8862-E3A7D21D7A4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418E287-8137-4CF6-844D-9BEA7E17677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915929-802A-40F5-A1D3-FB748B9B8F82}"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60B0C0-EE79-4FCB-8E56-C7098DE2CA0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002DEB8-5FD6-422B-8A6D-F04C8E761C7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400"/>
            </a:lvl1pPr>
          </a:lstStyle>
          <a:p>
            <a:fld id="{89535891-47A0-4373-8B9B-CC3C41EE871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16376-0473-4C1B-B6EC-33DDB5A5A73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A8B121D-5C03-483D-BBBF-63E7E3DD97F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B57886-FA3E-46D7-99D3-C81CDDE235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E21D4242-F4C5-4247-8D80-33E4B38786E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62A0FAE-A205-4A6D-8EA2-A9DD5C44F0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35891-47A0-4373-8B9B-CC3C41EE871D}" type="slidenum">
              <a:rPr lang="en-US" smtClean="0"/>
              <a:pPr/>
              <a:t>‹#›</a:t>
            </a:fld>
            <a:endParaRPr lang="en-US"/>
          </a:p>
        </p:txBody>
      </p:sp>
    </p:spTree>
    <p:extLst>
      <p:ext uri="{BB962C8B-B14F-4D97-AF65-F5344CB8AC3E}">
        <p14:creationId xmlns:p14="http://schemas.microsoft.com/office/powerpoint/2010/main" xmlns="" val="3243466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www.powershow.com/relay.php?pid=8738256&amp;url=https%3A%2F%2Fweddingdoers.com%2F" TargetMode="External"/><Relationship Id="rId4" Type="http://schemas.openxmlformats.org/officeDocument/2006/relationships/hyperlink" Target="https://www.powershow.com/relay.php?pid=8738256&amp;url=https%3A%2F%2Fweddingdoers.com%2Fwiki%2Fhindu-marriage-act-195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owershow.com/relay.php?pid=8738256&amp;url=https%3A%2F%2Fweddingdoers.com%2F"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powershow.com/relay.php?pid=8738256&amp;url=https%3A%2F%2Fweddingdoers.com%2Fwiki%2Fhindu-marriage-act-1955" TargetMode="Externa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hyperlink" Target="https://www.powershow.com/view0/8555d0-OTUxO/Hindu_marriage_Act_1955/?p=ppt-tr"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63" name="Rectangle 15"/>
          <p:cNvSpPr>
            <a:spLocks noChangeArrowheads="1"/>
          </p:cNvSpPr>
          <p:nvPr/>
        </p:nvSpPr>
        <p:spPr bwMode="auto">
          <a:xfrm>
            <a:off x="3657600" y="533400"/>
            <a:ext cx="5257800" cy="1616075"/>
          </a:xfrm>
          <a:prstGeom prst="rect">
            <a:avLst/>
          </a:prstGeom>
          <a:noFill/>
          <a:ln w="9525" algn="ctr">
            <a:noFill/>
            <a:miter lim="800000"/>
            <a:headEnd/>
            <a:tailEnd/>
          </a:ln>
          <a:effectLst/>
        </p:spPr>
        <p:txBody>
          <a:bodyPr>
            <a:spAutoFit/>
          </a:bodyPr>
          <a:lstStyle/>
          <a:p>
            <a:pPr algn="r">
              <a:buFontTx/>
              <a:buNone/>
            </a:pPr>
            <a:r>
              <a:rPr lang="en-US" sz="5000" b="1" i="1">
                <a:latin typeface="Times New Roman" pitchFamily="18" charset="0"/>
                <a:cs typeface="Times New Roman" pitchFamily="18" charset="0"/>
              </a:rPr>
              <a:t>Hindu marriage Act, 1955</a:t>
            </a:r>
            <a:r>
              <a:rPr lang="en-US" sz="500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49" name="Picture 157" descr="image"/>
          <p:cNvPicPr>
            <a:picLocks noChangeAspect="1" noChangeArrowheads="1"/>
          </p:cNvPicPr>
          <p:nvPr/>
        </p:nvPicPr>
        <p:blipFill>
          <a:blip r:embed="rId3"/>
          <a:srcRect/>
          <a:stretch>
            <a:fillRect/>
          </a:stretch>
        </p:blipFill>
        <p:spPr bwMode="auto">
          <a:xfrm>
            <a:off x="4371975" y="1905000"/>
            <a:ext cx="4772025" cy="4772025"/>
          </a:xfrm>
          <a:prstGeom prst="rect">
            <a:avLst/>
          </a:prstGeom>
          <a:noFill/>
        </p:spPr>
      </p:pic>
      <p:sp>
        <p:nvSpPr>
          <p:cNvPr id="8201" name="Rectangle 9"/>
          <p:cNvSpPr>
            <a:spLocks noChangeArrowheads="1"/>
          </p:cNvSpPr>
          <p:nvPr/>
        </p:nvSpPr>
        <p:spPr bwMode="auto">
          <a:xfrm>
            <a:off x="304800" y="1066800"/>
            <a:ext cx="8610600" cy="701675"/>
          </a:xfrm>
          <a:prstGeom prst="rect">
            <a:avLst/>
          </a:prstGeom>
          <a:noFill/>
          <a:ln w="9525" algn="ctr">
            <a:noFill/>
            <a:miter lim="800000"/>
            <a:headEnd/>
            <a:tailEnd/>
          </a:ln>
          <a:effectLst/>
        </p:spPr>
        <p:txBody>
          <a:bodyPr>
            <a:spAutoFit/>
          </a:bodyPr>
          <a:lstStyle/>
          <a:p>
            <a:pPr>
              <a:buFontTx/>
              <a:buNone/>
            </a:pPr>
            <a:r>
              <a:rPr lang="en-US" sz="4000" b="1" i="1">
                <a:latin typeface="Times New Roman" pitchFamily="18" charset="0"/>
                <a:cs typeface="Times New Roman" pitchFamily="18" charset="0"/>
                <a:hlinkClick r:id="rId4"/>
              </a:rPr>
              <a:t>Hindu marriage Act, 1955</a:t>
            </a:r>
            <a:r>
              <a:rPr lang="en-US" sz="4000">
                <a:latin typeface="Times New Roman" pitchFamily="18" charset="0"/>
                <a:cs typeface="Times New Roman" pitchFamily="18" charset="0"/>
                <a:hlinkClick r:id="rId4"/>
              </a:rPr>
              <a:t> </a:t>
            </a:r>
            <a:endParaRPr lang="en-US" sz="4000">
              <a:latin typeface="Times New Roman" pitchFamily="18" charset="0"/>
              <a:cs typeface="Times New Roman" pitchFamily="18" charset="0"/>
            </a:endParaRPr>
          </a:p>
        </p:txBody>
      </p:sp>
      <p:sp>
        <p:nvSpPr>
          <p:cNvPr id="8202" name="Rectangle 10"/>
          <p:cNvSpPr>
            <a:spLocks noChangeArrowheads="1"/>
          </p:cNvSpPr>
          <p:nvPr/>
        </p:nvSpPr>
        <p:spPr bwMode="auto">
          <a:xfrm>
            <a:off x="304800" y="1905000"/>
            <a:ext cx="3810000" cy="4492625"/>
          </a:xfrm>
          <a:prstGeom prst="rect">
            <a:avLst/>
          </a:prstGeom>
          <a:noFill/>
          <a:ln w="9525" algn="ctr">
            <a:noFill/>
            <a:miter lim="800000"/>
            <a:headEnd/>
            <a:tailEnd/>
          </a:ln>
          <a:effectLst/>
        </p:spPr>
        <p:txBody>
          <a:bodyPr>
            <a:spAutoFit/>
          </a:bodyPr>
          <a:lstStyle/>
          <a:p>
            <a:pPr>
              <a:buFontTx/>
              <a:buNone/>
            </a:pPr>
            <a:r>
              <a:rPr lang="en-US"/>
              <a:t>The governing of all marriages of the Hindu religion in India is done under the Hindu </a:t>
            </a:r>
            <a:r>
              <a:rPr lang="en-US" b="1"/>
              <a:t>Marriage </a:t>
            </a:r>
            <a:r>
              <a:rPr lang="en-US"/>
              <a:t>Act 1955. Every aspect of a marriage including </a:t>
            </a:r>
            <a:r>
              <a:rPr lang="en-US" b="1"/>
              <a:t>Husband</a:t>
            </a:r>
            <a:r>
              <a:rPr lang="en-US"/>
              <a:t>, Wife, </a:t>
            </a:r>
            <a:r>
              <a:rPr lang="en-US" b="1"/>
              <a:t>Marriage</a:t>
            </a:r>
            <a:r>
              <a:rPr lang="en-US"/>
              <a:t>, </a:t>
            </a:r>
            <a:r>
              <a:rPr lang="en-US" b="1"/>
              <a:t>Commitment</a:t>
            </a:r>
            <a:r>
              <a:rPr lang="en-US"/>
              <a:t>, </a:t>
            </a:r>
            <a:r>
              <a:rPr lang="en-US" b="1"/>
              <a:t>Sex </a:t>
            </a:r>
            <a:r>
              <a:rPr lang="en-US"/>
              <a:t>and </a:t>
            </a:r>
            <a:r>
              <a:rPr lang="en-US" b="1"/>
              <a:t>child rearing</a:t>
            </a:r>
            <a:r>
              <a:rPr lang="en-US"/>
              <a:t> are covered under this act. As in India each citizen is allowed to be dealt under personal laws relevant to religious views. Hence, the Hindu </a:t>
            </a:r>
            <a:r>
              <a:rPr lang="en-US" b="1"/>
              <a:t>Marriage </a:t>
            </a:r>
            <a:r>
              <a:rPr lang="en-US"/>
              <a:t>Act was enacted by Parliament in 1955 to codify marriage law between Hindus as part of the Hindu Code Bill. </a:t>
            </a:r>
          </a:p>
          <a:p>
            <a:pPr>
              <a:buFontTx/>
              <a:buNone/>
            </a:pPr>
            <a:endParaRPr lang="en-US"/>
          </a:p>
          <a:p>
            <a:r>
              <a:rPr lang="en-US" b="1"/>
              <a:t>  The Guideline Under the Act:</a:t>
            </a:r>
          </a:p>
          <a:p>
            <a:pPr>
              <a:buFontTx/>
              <a:buNone/>
            </a:pPr>
            <a:endParaRPr lang="en-US" b="1"/>
          </a:p>
          <a:p>
            <a:pPr>
              <a:buFontTx/>
              <a:buNone/>
            </a:pPr>
            <a:r>
              <a:rPr lang="en-US"/>
              <a:t>It provides guidelines for Hindus to be in a systematic </a:t>
            </a:r>
            <a:r>
              <a:rPr lang="en-US" b="1"/>
              <a:t>marriage…</a:t>
            </a:r>
            <a:r>
              <a:rPr lang="en-US"/>
              <a:t> </a:t>
            </a:r>
          </a:p>
        </p:txBody>
      </p:sp>
      <p:sp>
        <p:nvSpPr>
          <p:cNvPr id="8203" name="Rectangle 11"/>
          <p:cNvSpPr>
            <a:spLocks noChangeArrowheads="1"/>
          </p:cNvSpPr>
          <p:nvPr/>
        </p:nvSpPr>
        <p:spPr bwMode="auto">
          <a:xfrm>
            <a:off x="7658100" y="6369050"/>
            <a:ext cx="1257300" cy="336550"/>
          </a:xfrm>
          <a:prstGeom prst="rect">
            <a:avLst/>
          </a:prstGeom>
          <a:noFill/>
          <a:ln w="9525" algn="ctr">
            <a:noFill/>
            <a:miter lim="800000"/>
            <a:headEnd/>
            <a:tailEnd/>
          </a:ln>
          <a:effectLst/>
        </p:spPr>
        <p:txBody>
          <a:bodyPr wrap="none">
            <a:spAutoFit/>
          </a:bodyPr>
          <a:lstStyle/>
          <a:p>
            <a:pPr>
              <a:buFontTx/>
              <a:buNone/>
            </a:pPr>
            <a:r>
              <a:rPr lang="en-US" b="1"/>
              <a:t>Page 1 of 7</a:t>
            </a:r>
          </a:p>
        </p:txBody>
      </p:sp>
      <p:pic>
        <p:nvPicPr>
          <p:cNvPr id="8288" name="Picture 96" descr="logo">
            <a:hlinkClick r:id="rId5"/>
          </p:cNvPr>
          <p:cNvPicPr>
            <a:picLocks noChangeAspect="1" noChangeArrowheads="1"/>
          </p:cNvPicPr>
          <p:nvPr/>
        </p:nvPicPr>
        <p:blipFill>
          <a:blip r:embed="rId6"/>
          <a:srcRect/>
          <a:stretch>
            <a:fillRect/>
          </a:stretch>
        </p:blipFill>
        <p:spPr bwMode="auto">
          <a:xfrm>
            <a:off x="228600" y="381000"/>
            <a:ext cx="3295650" cy="609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7" name="Rectangle 137"/>
          <p:cNvSpPr>
            <a:spLocks noChangeArrowheads="1"/>
          </p:cNvSpPr>
          <p:nvPr/>
        </p:nvSpPr>
        <p:spPr bwMode="auto">
          <a:xfrm>
            <a:off x="7658100" y="6369050"/>
            <a:ext cx="1257300" cy="336550"/>
          </a:xfrm>
          <a:prstGeom prst="rect">
            <a:avLst/>
          </a:prstGeom>
          <a:noFill/>
          <a:ln w="9525" algn="ctr">
            <a:noFill/>
            <a:miter lim="800000"/>
            <a:headEnd/>
            <a:tailEnd/>
          </a:ln>
          <a:effectLst/>
        </p:spPr>
        <p:txBody>
          <a:bodyPr wrap="none">
            <a:spAutoFit/>
          </a:bodyPr>
          <a:lstStyle/>
          <a:p>
            <a:pPr>
              <a:buFontTx/>
              <a:buNone/>
            </a:pPr>
            <a:r>
              <a:rPr lang="en-US" b="1"/>
              <a:t>Page 2 of 7</a:t>
            </a:r>
          </a:p>
        </p:txBody>
      </p:sp>
      <p:pic>
        <p:nvPicPr>
          <p:cNvPr id="15520" name="Picture 160" descr="logo">
            <a:hlinkClick r:id="rId3"/>
          </p:cNvPr>
          <p:cNvPicPr>
            <a:picLocks noChangeAspect="1" noChangeArrowheads="1"/>
          </p:cNvPicPr>
          <p:nvPr/>
        </p:nvPicPr>
        <p:blipFill>
          <a:blip r:embed="rId4"/>
          <a:srcRect/>
          <a:stretch>
            <a:fillRect/>
          </a:stretch>
        </p:blipFill>
        <p:spPr bwMode="auto">
          <a:xfrm>
            <a:off x="228600" y="381000"/>
            <a:ext cx="3295650" cy="609600"/>
          </a:xfrm>
          <a:prstGeom prst="rect">
            <a:avLst/>
          </a:prstGeom>
          <a:noFill/>
        </p:spPr>
      </p:pic>
      <p:pic>
        <p:nvPicPr>
          <p:cNvPr id="15633" name="Picture 273" descr="image"/>
          <p:cNvPicPr>
            <a:picLocks noChangeAspect="1" noChangeArrowheads="1"/>
          </p:cNvPicPr>
          <p:nvPr/>
        </p:nvPicPr>
        <p:blipFill>
          <a:blip r:embed="rId5"/>
          <a:srcRect/>
          <a:stretch>
            <a:fillRect/>
          </a:stretch>
        </p:blipFill>
        <p:spPr bwMode="auto">
          <a:xfrm>
            <a:off x="4371975" y="1905000"/>
            <a:ext cx="4772025" cy="4772025"/>
          </a:xfrm>
          <a:prstGeom prst="rect">
            <a:avLst/>
          </a:prstGeom>
          <a:noFill/>
        </p:spPr>
      </p:pic>
      <p:sp>
        <p:nvSpPr>
          <p:cNvPr id="15634" name="Rectangle 274"/>
          <p:cNvSpPr>
            <a:spLocks noChangeArrowheads="1"/>
          </p:cNvSpPr>
          <p:nvPr/>
        </p:nvSpPr>
        <p:spPr bwMode="auto">
          <a:xfrm>
            <a:off x="304800" y="1066800"/>
            <a:ext cx="8610600" cy="701675"/>
          </a:xfrm>
          <a:prstGeom prst="rect">
            <a:avLst/>
          </a:prstGeom>
          <a:noFill/>
          <a:ln w="9525" algn="ctr">
            <a:noFill/>
            <a:miter lim="800000"/>
            <a:headEnd/>
            <a:tailEnd/>
          </a:ln>
          <a:effectLst/>
        </p:spPr>
        <p:txBody>
          <a:bodyPr>
            <a:spAutoFit/>
          </a:bodyPr>
          <a:lstStyle/>
          <a:p>
            <a:pPr>
              <a:buFontTx/>
              <a:buNone/>
            </a:pPr>
            <a:r>
              <a:rPr lang="en-US" sz="4000" b="1" i="1">
                <a:latin typeface="Times New Roman" pitchFamily="18" charset="0"/>
                <a:cs typeface="Times New Roman" pitchFamily="18" charset="0"/>
                <a:hlinkClick r:id="rId6"/>
              </a:rPr>
              <a:t>Hindu marriage Act, 1955</a:t>
            </a:r>
            <a:r>
              <a:rPr lang="en-US" sz="4000">
                <a:latin typeface="Times New Roman" pitchFamily="18" charset="0"/>
                <a:cs typeface="Times New Roman" pitchFamily="18" charset="0"/>
                <a:hlinkClick r:id="rId6"/>
              </a:rPr>
              <a:t> </a:t>
            </a:r>
            <a:endParaRPr lang="en-US" sz="4000">
              <a:latin typeface="Times New Roman" pitchFamily="18" charset="0"/>
              <a:cs typeface="Times New Roman" pitchFamily="18" charset="0"/>
            </a:endParaRPr>
          </a:p>
        </p:txBody>
      </p:sp>
      <p:sp>
        <p:nvSpPr>
          <p:cNvPr id="15635" name="Rectangle 275"/>
          <p:cNvSpPr>
            <a:spLocks noChangeArrowheads="1"/>
          </p:cNvSpPr>
          <p:nvPr/>
        </p:nvSpPr>
        <p:spPr bwMode="auto">
          <a:xfrm>
            <a:off x="304800" y="1905000"/>
            <a:ext cx="3810000" cy="4492625"/>
          </a:xfrm>
          <a:prstGeom prst="rect">
            <a:avLst/>
          </a:prstGeom>
          <a:noFill/>
          <a:ln w="9525" algn="ctr">
            <a:noFill/>
            <a:miter lim="800000"/>
            <a:headEnd/>
            <a:tailEnd/>
          </a:ln>
          <a:effectLst/>
        </p:spPr>
        <p:txBody>
          <a:bodyPr>
            <a:spAutoFit/>
          </a:bodyPr>
          <a:lstStyle/>
          <a:p>
            <a:pPr>
              <a:buFontTx/>
              <a:buNone/>
            </a:pPr>
            <a:r>
              <a:rPr lang="en-US"/>
              <a:t>bond and applies to all forms of Hinduism and also recognizes offshoots of the Hindu religion as specified in Article 44 of the Indian Constitution. Notably, these include Jains and Buddhists. The Act also applies to anyone who is a permanent resident in the India who is not Christian, Jew, Parsi or Muslim or by religion. The AnandKarj </a:t>
            </a:r>
            <a:r>
              <a:rPr lang="en-US" b="1"/>
              <a:t>Marriage </a:t>
            </a:r>
            <a:r>
              <a:rPr lang="en-US"/>
              <a:t>Act provides Sikhs their own personal law related to </a:t>
            </a:r>
            <a:r>
              <a:rPr lang="en-US" b="1"/>
              <a:t>marriage</a:t>
            </a:r>
            <a:r>
              <a:rPr lang="en-US"/>
              <a:t>. </a:t>
            </a:r>
            <a:r>
              <a:rPr lang="en-US" b="1"/>
              <a:t>Marriage </a:t>
            </a:r>
            <a:r>
              <a:rPr lang="en-US"/>
              <a:t>is an official name given to the relationship of two individuals in which they promise each other to spend their rest of the live together with </a:t>
            </a:r>
            <a:r>
              <a:rPr lang="en-US" b="1"/>
              <a:t>love </a:t>
            </a:r>
            <a:r>
              <a:rPr lang="en-US"/>
              <a:t>and affection. It is a bond of understanding, trust and care among…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AC69169-3D54-4E41-81C3-E56CB08C062B}"/>
              </a:ext>
            </a:extLst>
          </p:cNvPr>
          <p:cNvSpPr>
            <a:spLocks noGrp="1"/>
          </p:cNvSpPr>
          <p:nvPr>
            <p:ph type="title"/>
          </p:nvPr>
        </p:nvSpPr>
        <p:spPr>
          <a:xfrm>
            <a:off x="623887" y="2110155"/>
            <a:ext cx="7886700" cy="1500187"/>
          </a:xfrm>
        </p:spPr>
        <p:txBody>
          <a:bodyPr/>
          <a:lstStyle/>
          <a:p>
            <a:pPr algn="ctr"/>
            <a:r>
              <a:rPr lang="en-US" dirty="0"/>
              <a:t>Interesting, right?</a:t>
            </a:r>
          </a:p>
        </p:txBody>
      </p:sp>
      <p:sp>
        <p:nvSpPr>
          <p:cNvPr id="5" name="Text Placeholder 4">
            <a:extLst>
              <a:ext uri="{FF2B5EF4-FFF2-40B4-BE49-F238E27FC236}">
                <a16:creationId xmlns:a16="http://schemas.microsoft.com/office/drawing/2014/main" xmlns="" id="{E6421781-E17A-42C3-A6A2-40EB54C22B11}"/>
              </a:ext>
            </a:extLst>
          </p:cNvPr>
          <p:cNvSpPr>
            <a:spLocks noGrp="1"/>
          </p:cNvSpPr>
          <p:nvPr>
            <p:ph type="body" idx="1"/>
          </p:nvPr>
        </p:nvSpPr>
        <p:spPr>
          <a:xfrm>
            <a:off x="565220" y="3839370"/>
            <a:ext cx="7945367" cy="1500187"/>
          </a:xfrm>
        </p:spPr>
        <p:txBody>
          <a:bodyPr>
            <a:normAutofit/>
          </a:bodyPr>
          <a:lstStyle/>
          <a:p>
            <a:r>
              <a:rPr lang="en-US" dirty="0"/>
              <a:t>This is just a sneak preview of the full presentation. We hope you like it! To see the rest of it, just </a:t>
            </a:r>
            <a:r>
              <a:rPr lang="en-US" u="sng" dirty="0">
                <a:hlinkClick r:id="rId2"/>
              </a:rPr>
              <a:t>click here to view it in full on PowerShow.com</a:t>
            </a:r>
            <a:r>
              <a:rPr lang="en-US" u="sng" dirty="0"/>
              <a:t>.</a:t>
            </a:r>
            <a:r>
              <a:rPr lang="en-US" dirty="0"/>
              <a:t> Then, if you’d like, you can also log in to PowerShow.com to download the entire presentation for free. </a:t>
            </a:r>
          </a:p>
        </p:txBody>
      </p:sp>
    </p:spTree>
    <p:extLst>
      <p:ext uri="{BB962C8B-B14F-4D97-AF65-F5344CB8AC3E}">
        <p14:creationId xmlns:p14="http://schemas.microsoft.com/office/powerpoint/2010/main" xmlns="" val="2474074225"/>
      </p:ext>
    </p:extLst>
  </p:cSld>
  <p:clrMapOvr>
    <a:masterClrMapping/>
  </p:clrMapOvr>
  <p:transition>
    <p:sndAc>
      <p:endSnd/>
    </p:sndAc>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64D3E0B-64A1-4145-A3B7-345EE50CEF2B"/>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8738256"/>
  <p:tag name="ISPRING_RESOURCE_PATHS_HASH_PRESENTER" val="4122d7bd5a2a28f35685fb165e9814e294d8e8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AutoNum type="arabicPeriod"/>
          <a:tabLst/>
          <a:defRPr kumimoji="0" lang="en-US"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AutoNum type="arabicPeriod"/>
          <a:tabLst/>
          <a:defRPr kumimoji="0" lang="en-US" sz="1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166</Words>
  <Application>Microsoft PowerPoint</Application>
  <PresentationFormat>On-screen Show (4:3)</PresentationFormat>
  <Paragraphs>16</Paragraphs>
  <Slides>4</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Times New Roman</vt:lpstr>
      <vt:lpstr>Default Design</vt:lpstr>
      <vt:lpstr>TruncatedFinalSlide</vt:lpstr>
      <vt:lpstr>Slide 1</vt:lpstr>
      <vt:lpstr>Slide 2</vt:lpstr>
      <vt:lpstr>Slide 3</vt:lpstr>
      <vt:lpstr>Interesting, right?</vt:lpstr>
    </vt:vector>
  </TitlesOfParts>
  <Company>Vakil Singh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8738256</dc:title>
  <dc:creator>Raj</dc:creator>
  <cp:lastModifiedBy>CrystalGraphics, Inc.</cp:lastModifiedBy>
  <cp:revision>1910</cp:revision>
  <dcterms:created xsi:type="dcterms:W3CDTF">2015-12-26T07:05:58Z</dcterms:created>
  <dcterms:modified xsi:type="dcterms:W3CDTF">2019-09-21T02:10:16Z</dcterms:modified>
</cp:coreProperties>
</file>