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31"/>
  </p:notesMasterIdLst>
  <p:sldIdLst>
    <p:sldId id="256" r:id="rId13"/>
    <p:sldId id="257"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8" autoAdjust="0"/>
    <p:restoredTop sz="86434" autoAdjust="0"/>
  </p:normalViewPr>
  <p:slideViewPr>
    <p:cSldViewPr snapToGrid="0">
      <p:cViewPr varScale="1">
        <p:scale>
          <a:sx n="74" d="100"/>
          <a:sy n="74" d="100"/>
        </p:scale>
        <p:origin x="845" y="77"/>
      </p:cViewPr>
      <p:guideLst>
        <p:guide orient="horz" pos="2160"/>
        <p:guide pos="2880"/>
      </p:guideLst>
    </p:cSldViewPr>
  </p:slideViewPr>
  <p:outlineViewPr>
    <p:cViewPr>
      <p:scale>
        <a:sx n="33" d="100"/>
        <a:sy n="33" d="100"/>
      </p:scale>
      <p:origin x="0" y="-18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tableStyles" Target="tableStyle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348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0000"/>
              </a:buClr>
              <a:buSzPts val="3600"/>
              <a:buFont typeface="Arial"/>
              <a:buNone/>
              <a:defRPr sz="3600"/>
            </a:lvl1pPr>
            <a:lvl2pPr lvl="1" algn="ctr">
              <a:spcBef>
                <a:spcPts val="0"/>
              </a:spcBef>
              <a:spcAft>
                <a:spcPts val="0"/>
              </a:spcAft>
              <a:buClr>
                <a:srgbClr val="000000"/>
              </a:buClr>
              <a:buSzPts val="3600"/>
              <a:buFont typeface="Arial"/>
              <a:buNone/>
              <a:defRPr sz="3600"/>
            </a:lvl2pPr>
            <a:lvl3pPr lvl="2" algn="ctr">
              <a:spcBef>
                <a:spcPts val="0"/>
              </a:spcBef>
              <a:spcAft>
                <a:spcPts val="0"/>
              </a:spcAft>
              <a:buClr>
                <a:srgbClr val="000000"/>
              </a:buClr>
              <a:buSzPts val="3600"/>
              <a:buFont typeface="Arial"/>
              <a:buNone/>
              <a:defRPr sz="3600"/>
            </a:lvl3pPr>
            <a:lvl4pPr lvl="3" algn="ctr">
              <a:spcBef>
                <a:spcPts val="0"/>
              </a:spcBef>
              <a:spcAft>
                <a:spcPts val="0"/>
              </a:spcAft>
              <a:buClr>
                <a:srgbClr val="000000"/>
              </a:buClr>
              <a:buSzPts val="3600"/>
              <a:buFont typeface="Arial"/>
              <a:buNone/>
              <a:defRPr sz="3600"/>
            </a:lvl4pPr>
            <a:lvl5pPr lvl="4" algn="ctr">
              <a:spcBef>
                <a:spcPts val="0"/>
              </a:spcBef>
              <a:spcAft>
                <a:spcPts val="0"/>
              </a:spcAft>
              <a:buClr>
                <a:srgbClr val="000000"/>
              </a:buClr>
              <a:buSzPts val="3600"/>
              <a:buFont typeface="Arial"/>
              <a:buNone/>
              <a:defRPr sz="3600"/>
            </a:lvl5pPr>
            <a:lvl6pPr lvl="5" algn="ctr">
              <a:spcBef>
                <a:spcPts val="0"/>
              </a:spcBef>
              <a:spcAft>
                <a:spcPts val="0"/>
              </a:spcAft>
              <a:buClr>
                <a:srgbClr val="000000"/>
              </a:buClr>
              <a:buSzPts val="3600"/>
              <a:buFont typeface="Arial"/>
              <a:buNone/>
              <a:defRPr sz="3600"/>
            </a:lvl6pPr>
            <a:lvl7pPr lvl="6" algn="ctr">
              <a:spcBef>
                <a:spcPts val="0"/>
              </a:spcBef>
              <a:spcAft>
                <a:spcPts val="0"/>
              </a:spcAft>
              <a:buClr>
                <a:srgbClr val="000000"/>
              </a:buClr>
              <a:buSzPts val="3600"/>
              <a:buFont typeface="Arial"/>
              <a:buNone/>
              <a:defRPr sz="3600"/>
            </a:lvl7pPr>
            <a:lvl8pPr lvl="7" algn="ctr">
              <a:spcBef>
                <a:spcPts val="0"/>
              </a:spcBef>
              <a:spcAft>
                <a:spcPts val="0"/>
              </a:spcAft>
              <a:buClr>
                <a:srgbClr val="000000"/>
              </a:buClr>
              <a:buSzPts val="3600"/>
              <a:buFont typeface="Arial"/>
              <a:buNone/>
              <a:defRPr sz="3600"/>
            </a:lvl8pPr>
            <a:lvl9pPr lvl="8" algn="ctr">
              <a:spcBef>
                <a:spcPts val="0"/>
              </a:spcBef>
              <a:spcAft>
                <a:spcPts val="0"/>
              </a:spcAft>
              <a:buClr>
                <a:srgbClr val="000000"/>
              </a:buClr>
              <a:buSzPts val="3600"/>
              <a:buFont typeface="Arial"/>
              <a:buNone/>
              <a:defRPr sz="3600"/>
            </a:lvl9pPr>
          </a:lstStyle>
          <a:p>
            <a:endParaRPr/>
          </a:p>
        </p:txBody>
      </p:sp>
      <p:sp>
        <p:nvSpPr>
          <p:cNvPr id="18" name="Google Shape;18;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Font typeface="Arial"/>
              <a:buNone/>
              <a:defRPr sz="2800"/>
            </a:lvl1pPr>
            <a:lvl2pPr lvl="1" algn="ctr">
              <a:lnSpc>
                <a:spcPct val="100000"/>
              </a:lnSpc>
              <a:spcBef>
                <a:spcPts val="0"/>
              </a:spcBef>
              <a:spcAft>
                <a:spcPts val="0"/>
              </a:spcAft>
              <a:buClr>
                <a:srgbClr val="000000"/>
              </a:buClr>
              <a:buSzPts val="2800"/>
              <a:buFont typeface="Arial"/>
              <a:buNone/>
              <a:defRPr sz="2800"/>
            </a:lvl2pPr>
            <a:lvl3pPr lvl="2" algn="ctr">
              <a:lnSpc>
                <a:spcPct val="100000"/>
              </a:lnSpc>
              <a:spcBef>
                <a:spcPts val="0"/>
              </a:spcBef>
              <a:spcAft>
                <a:spcPts val="0"/>
              </a:spcAft>
              <a:buClr>
                <a:srgbClr val="000000"/>
              </a:buClr>
              <a:buSzPts val="2800"/>
              <a:buFont typeface="Arial"/>
              <a:buNone/>
              <a:defRPr sz="2800"/>
            </a:lvl3pPr>
            <a:lvl4pPr lvl="3" algn="ctr">
              <a:lnSpc>
                <a:spcPct val="100000"/>
              </a:lnSpc>
              <a:spcBef>
                <a:spcPts val="0"/>
              </a:spcBef>
              <a:spcAft>
                <a:spcPts val="0"/>
              </a:spcAft>
              <a:buClr>
                <a:srgbClr val="000000"/>
              </a:buClr>
              <a:buSzPts val="2800"/>
              <a:buFont typeface="Arial"/>
              <a:buNone/>
              <a:defRPr sz="2800"/>
            </a:lvl4pPr>
            <a:lvl5pPr lvl="4" algn="ctr">
              <a:lnSpc>
                <a:spcPct val="100000"/>
              </a:lnSpc>
              <a:spcBef>
                <a:spcPts val="0"/>
              </a:spcBef>
              <a:spcAft>
                <a:spcPts val="0"/>
              </a:spcAft>
              <a:buClr>
                <a:srgbClr val="000000"/>
              </a:buClr>
              <a:buSzPts val="2800"/>
              <a:buFont typeface="Arial"/>
              <a:buNone/>
              <a:defRPr sz="2800"/>
            </a:lvl5pPr>
            <a:lvl6pPr lvl="5" algn="ctr">
              <a:lnSpc>
                <a:spcPct val="100000"/>
              </a:lnSpc>
              <a:spcBef>
                <a:spcPts val="0"/>
              </a:spcBef>
              <a:spcAft>
                <a:spcPts val="0"/>
              </a:spcAft>
              <a:buClr>
                <a:srgbClr val="000000"/>
              </a:buClr>
              <a:buSzPts val="2800"/>
              <a:buFont typeface="Arial"/>
              <a:buNone/>
              <a:defRPr sz="2800"/>
            </a:lvl6pPr>
            <a:lvl7pPr lvl="6" algn="ctr">
              <a:lnSpc>
                <a:spcPct val="100000"/>
              </a:lnSpc>
              <a:spcBef>
                <a:spcPts val="0"/>
              </a:spcBef>
              <a:spcAft>
                <a:spcPts val="0"/>
              </a:spcAft>
              <a:buClr>
                <a:srgbClr val="000000"/>
              </a:buClr>
              <a:buSzPts val="2800"/>
              <a:buFont typeface="Arial"/>
              <a:buNone/>
              <a:defRPr sz="2800"/>
            </a:lvl7pPr>
            <a:lvl8pPr lvl="7" algn="ctr">
              <a:lnSpc>
                <a:spcPct val="100000"/>
              </a:lnSpc>
              <a:spcBef>
                <a:spcPts val="0"/>
              </a:spcBef>
              <a:spcAft>
                <a:spcPts val="0"/>
              </a:spcAft>
              <a:buClr>
                <a:srgbClr val="000000"/>
              </a:buClr>
              <a:buSzPts val="2800"/>
              <a:buFont typeface="Arial"/>
              <a:buNone/>
              <a:defRPr sz="2800"/>
            </a:lvl8pPr>
            <a:lvl9pPr lvl="8" algn="ctr">
              <a:lnSpc>
                <a:spcPct val="100000"/>
              </a:lnSpc>
              <a:spcBef>
                <a:spcPts val="0"/>
              </a:spcBef>
              <a:spcAft>
                <a:spcPts val="0"/>
              </a:spcAft>
              <a:buClr>
                <a:srgbClr val="000000"/>
              </a:buClr>
              <a:buSzPts val="2800"/>
              <a:buFont typeface="Arial"/>
              <a:buNone/>
              <a:defRPr sz="2800"/>
            </a:lvl9pPr>
          </a:lstStyle>
          <a:p>
            <a:endParaRPr/>
          </a:p>
        </p:txBody>
      </p:sp>
      <p:sp>
        <p:nvSpPr>
          <p:cNvPr id="19" name="Google Shape;19;p2"/>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0000"/>
              </a:buClr>
              <a:buSzPts val="12000"/>
              <a:buFont typeface="Arial"/>
              <a:buNone/>
              <a:defRPr sz="12000"/>
            </a:lvl1pPr>
            <a:lvl2pPr lvl="1" algn="ctr">
              <a:spcBef>
                <a:spcPts val="0"/>
              </a:spcBef>
              <a:spcAft>
                <a:spcPts val="0"/>
              </a:spcAft>
              <a:buClr>
                <a:srgbClr val="000000"/>
              </a:buClr>
              <a:buSzPts val="12000"/>
              <a:buFont typeface="Arial"/>
              <a:buNone/>
              <a:defRPr sz="12000"/>
            </a:lvl2pPr>
            <a:lvl3pPr lvl="2" algn="ctr">
              <a:spcBef>
                <a:spcPts val="0"/>
              </a:spcBef>
              <a:spcAft>
                <a:spcPts val="0"/>
              </a:spcAft>
              <a:buClr>
                <a:srgbClr val="000000"/>
              </a:buClr>
              <a:buSzPts val="12000"/>
              <a:buFont typeface="Arial"/>
              <a:buNone/>
              <a:defRPr sz="12000"/>
            </a:lvl3pPr>
            <a:lvl4pPr lvl="3" algn="ctr">
              <a:spcBef>
                <a:spcPts val="0"/>
              </a:spcBef>
              <a:spcAft>
                <a:spcPts val="0"/>
              </a:spcAft>
              <a:buClr>
                <a:srgbClr val="000000"/>
              </a:buClr>
              <a:buSzPts val="12000"/>
              <a:buFont typeface="Arial"/>
              <a:buNone/>
              <a:defRPr sz="12000"/>
            </a:lvl4pPr>
            <a:lvl5pPr lvl="4" algn="ctr">
              <a:spcBef>
                <a:spcPts val="0"/>
              </a:spcBef>
              <a:spcAft>
                <a:spcPts val="0"/>
              </a:spcAft>
              <a:buClr>
                <a:srgbClr val="000000"/>
              </a:buClr>
              <a:buSzPts val="12000"/>
              <a:buFont typeface="Arial"/>
              <a:buNone/>
              <a:defRPr sz="12000"/>
            </a:lvl5pPr>
            <a:lvl6pPr lvl="5" algn="ctr">
              <a:spcBef>
                <a:spcPts val="0"/>
              </a:spcBef>
              <a:spcAft>
                <a:spcPts val="0"/>
              </a:spcAft>
              <a:buClr>
                <a:srgbClr val="000000"/>
              </a:buClr>
              <a:buSzPts val="12000"/>
              <a:buFont typeface="Arial"/>
              <a:buNone/>
              <a:defRPr sz="12000"/>
            </a:lvl6pPr>
            <a:lvl7pPr lvl="6" algn="ctr">
              <a:spcBef>
                <a:spcPts val="0"/>
              </a:spcBef>
              <a:spcAft>
                <a:spcPts val="0"/>
              </a:spcAft>
              <a:buClr>
                <a:srgbClr val="000000"/>
              </a:buClr>
              <a:buSzPts val="12000"/>
              <a:buFont typeface="Arial"/>
              <a:buNone/>
              <a:defRPr sz="12000"/>
            </a:lvl7pPr>
            <a:lvl8pPr lvl="7" algn="ctr">
              <a:spcBef>
                <a:spcPts val="0"/>
              </a:spcBef>
              <a:spcAft>
                <a:spcPts val="0"/>
              </a:spcAft>
              <a:buClr>
                <a:srgbClr val="000000"/>
              </a:buClr>
              <a:buSzPts val="12000"/>
              <a:buFont typeface="Arial"/>
              <a:buNone/>
              <a:defRPr sz="12000"/>
            </a:lvl8pPr>
            <a:lvl9pPr lvl="8" algn="ctr">
              <a:spcBef>
                <a:spcPts val="0"/>
              </a:spcBef>
              <a:spcAft>
                <a:spcPts val="0"/>
              </a:spcAft>
              <a:buClr>
                <a:srgbClr val="000000"/>
              </a:buClr>
              <a:buSzPts val="12000"/>
              <a:buFont typeface="Arial"/>
              <a:buNone/>
              <a:defRPr sz="12000"/>
            </a:lvl9pPr>
          </a:lstStyle>
          <a:p>
            <a:endParaRPr/>
          </a:p>
        </p:txBody>
      </p:sp>
      <p:sp>
        <p:nvSpPr>
          <p:cNvPr id="138" name="Google Shape;138;p2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spcBef>
                <a:spcPts val="0"/>
              </a:spcBef>
              <a:spcAft>
                <a:spcPts val="0"/>
              </a:spcAft>
              <a:buClr>
                <a:srgbClr val="000000"/>
              </a:buClr>
              <a:buSzPts val="2200"/>
              <a:buFont typeface="Arial"/>
              <a:buChar char="●"/>
              <a:defRPr/>
            </a:lvl1pPr>
            <a:lvl2pPr marL="914400" lvl="1" indent="-342900" algn="ctr">
              <a:spcBef>
                <a:spcPts val="600"/>
              </a:spcBef>
              <a:spcAft>
                <a:spcPts val="0"/>
              </a:spcAft>
              <a:buClr>
                <a:srgbClr val="000000"/>
              </a:buClr>
              <a:buSzPts val="1800"/>
              <a:buFont typeface="Arial"/>
              <a:buChar char="○"/>
              <a:defRPr/>
            </a:lvl2pPr>
            <a:lvl3pPr marL="1371600" lvl="2" indent="-342900" algn="ctr">
              <a:spcBef>
                <a:spcPts val="600"/>
              </a:spcBef>
              <a:spcAft>
                <a:spcPts val="0"/>
              </a:spcAft>
              <a:buClr>
                <a:srgbClr val="000000"/>
              </a:buClr>
              <a:buSzPts val="1800"/>
              <a:buFont typeface="Arial"/>
              <a:buChar char="■"/>
              <a:defRPr/>
            </a:lvl3pPr>
            <a:lvl4pPr marL="1828800" lvl="3" indent="-342900" algn="ctr">
              <a:spcBef>
                <a:spcPts val="600"/>
              </a:spcBef>
              <a:spcAft>
                <a:spcPts val="0"/>
              </a:spcAft>
              <a:buClr>
                <a:srgbClr val="000000"/>
              </a:buClr>
              <a:buSzPts val="1800"/>
              <a:buFont typeface="Arial"/>
              <a:buChar char="●"/>
              <a:defRPr/>
            </a:lvl4pPr>
            <a:lvl5pPr marL="2286000" lvl="4" indent="-342900" algn="ctr">
              <a:spcBef>
                <a:spcPts val="600"/>
              </a:spcBef>
              <a:spcAft>
                <a:spcPts val="0"/>
              </a:spcAft>
              <a:buClr>
                <a:srgbClr val="000000"/>
              </a:buClr>
              <a:buSzPts val="1800"/>
              <a:buFont typeface="Arial"/>
              <a:buChar char="○"/>
              <a:defRPr/>
            </a:lvl5pPr>
            <a:lvl6pPr marL="2743200" lvl="5" indent="-342900" algn="ctr">
              <a:lnSpc>
                <a:spcPct val="100000"/>
              </a:lnSpc>
              <a:spcBef>
                <a:spcPts val="600"/>
              </a:spcBef>
              <a:spcAft>
                <a:spcPts val="0"/>
              </a:spcAft>
              <a:buClr>
                <a:srgbClr val="000000"/>
              </a:buClr>
              <a:buSzPts val="1800"/>
              <a:buFont typeface="Arial"/>
              <a:buChar char="■"/>
              <a:defRPr/>
            </a:lvl6pPr>
            <a:lvl7pPr marL="3200400" lvl="6" indent="-342900" algn="ctr">
              <a:lnSpc>
                <a:spcPct val="100000"/>
              </a:lnSpc>
              <a:spcBef>
                <a:spcPts val="600"/>
              </a:spcBef>
              <a:spcAft>
                <a:spcPts val="0"/>
              </a:spcAft>
              <a:buClr>
                <a:srgbClr val="000000"/>
              </a:buClr>
              <a:buSzPts val="1800"/>
              <a:buFont typeface="Arial"/>
              <a:buChar char="●"/>
              <a:defRPr/>
            </a:lvl7pPr>
            <a:lvl8pPr marL="3657600" lvl="7" indent="-342900" algn="ctr">
              <a:lnSpc>
                <a:spcPct val="100000"/>
              </a:lnSpc>
              <a:spcBef>
                <a:spcPts val="600"/>
              </a:spcBef>
              <a:spcAft>
                <a:spcPts val="0"/>
              </a:spcAft>
              <a:buClr>
                <a:srgbClr val="000000"/>
              </a:buClr>
              <a:buSzPts val="1800"/>
              <a:buFont typeface="Arial"/>
              <a:buChar char="○"/>
              <a:defRPr/>
            </a:lvl8pPr>
            <a:lvl9pPr marL="4114800" lvl="8" indent="-342900" algn="ctr">
              <a:lnSpc>
                <a:spcPct val="100000"/>
              </a:lnSpc>
              <a:spcBef>
                <a:spcPts val="600"/>
              </a:spcBef>
              <a:spcAft>
                <a:spcPts val="600"/>
              </a:spcAft>
              <a:buClr>
                <a:srgbClr val="000000"/>
              </a:buClr>
              <a:buSzPts val="1800"/>
              <a:buFont typeface="Arial"/>
              <a:buChar char="■"/>
              <a:defRPr/>
            </a:lvl9pPr>
          </a:lstStyle>
          <a:p>
            <a:endParaRPr/>
          </a:p>
        </p:txBody>
      </p:sp>
      <p:sp>
        <p:nvSpPr>
          <p:cNvPr id="139" name="Google Shape;139;p21"/>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
        <p:nvSpPr>
          <p:cNvPr id="150" name="Google Shape;150;p23"/>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rgbClr val="000000"/>
              </a:buClr>
              <a:buSzPts val="2800"/>
              <a:buFont typeface="Arial"/>
              <a:buNone/>
              <a:defRPr/>
            </a:lvl1pPr>
            <a:lvl2pPr lvl="1" algn="l">
              <a:spcBef>
                <a:spcPts val="0"/>
              </a:spcBef>
              <a:spcAft>
                <a:spcPts val="0"/>
              </a:spcAft>
              <a:buClr>
                <a:srgbClr val="000000"/>
              </a:buClr>
              <a:buSzPts val="2800"/>
              <a:buFont typeface="Arial"/>
              <a:buNone/>
              <a:defRPr/>
            </a:lvl2pPr>
            <a:lvl3pPr lvl="2" algn="l">
              <a:spcBef>
                <a:spcPts val="0"/>
              </a:spcBef>
              <a:spcAft>
                <a:spcPts val="0"/>
              </a:spcAft>
              <a:buClr>
                <a:srgbClr val="000000"/>
              </a:buClr>
              <a:buSzPts val="2800"/>
              <a:buFont typeface="Arial"/>
              <a:buNone/>
              <a:defRPr/>
            </a:lvl3pPr>
            <a:lvl4pPr lvl="3" algn="l">
              <a:spcBef>
                <a:spcPts val="0"/>
              </a:spcBef>
              <a:spcAft>
                <a:spcPts val="0"/>
              </a:spcAft>
              <a:buClr>
                <a:srgbClr val="000000"/>
              </a:buClr>
              <a:buSzPts val="2800"/>
              <a:buFont typeface="Arial"/>
              <a:buNone/>
              <a:defRPr/>
            </a:lvl4pPr>
            <a:lvl5pPr lvl="4" algn="l">
              <a:spcBef>
                <a:spcPts val="0"/>
              </a:spcBef>
              <a:spcAft>
                <a:spcPts val="0"/>
              </a:spcAft>
              <a:buClr>
                <a:srgbClr val="000000"/>
              </a:buClr>
              <a:buSzPts val="2800"/>
              <a:buFont typeface="Arial"/>
              <a:buNone/>
              <a:defRPr/>
            </a:lvl5pPr>
            <a:lvl6pPr lvl="5" algn="l">
              <a:spcBef>
                <a:spcPts val="0"/>
              </a:spcBef>
              <a:spcAft>
                <a:spcPts val="0"/>
              </a:spcAft>
              <a:buClr>
                <a:srgbClr val="000000"/>
              </a:buClr>
              <a:buSzPts val="2800"/>
              <a:buFont typeface="Arial"/>
              <a:buNone/>
              <a:defRPr/>
            </a:lvl6pPr>
            <a:lvl7pPr lvl="6" algn="l">
              <a:spcBef>
                <a:spcPts val="0"/>
              </a:spcBef>
              <a:spcAft>
                <a:spcPts val="0"/>
              </a:spcAft>
              <a:buClr>
                <a:srgbClr val="000000"/>
              </a:buClr>
              <a:buSzPts val="2800"/>
              <a:buFont typeface="Arial"/>
              <a:buNone/>
              <a:defRPr/>
            </a:lvl7pPr>
            <a:lvl8pPr lvl="7" algn="l">
              <a:spcBef>
                <a:spcPts val="0"/>
              </a:spcBef>
              <a:spcAft>
                <a:spcPts val="0"/>
              </a:spcAft>
              <a:buClr>
                <a:srgbClr val="000000"/>
              </a:buClr>
              <a:buSzPts val="2800"/>
              <a:buFont typeface="Arial"/>
              <a:buNone/>
              <a:defRPr/>
            </a:lvl8pPr>
            <a:lvl9pPr lvl="8" algn="l">
              <a:spcBef>
                <a:spcPts val="0"/>
              </a:spcBef>
              <a:spcAft>
                <a:spcPts val="0"/>
              </a:spcAft>
              <a:buClr>
                <a:srgbClr val="000000"/>
              </a:buClr>
              <a:buSzPts val="2800"/>
              <a:buFont typeface="Arial"/>
              <a:buNone/>
              <a:defRPr/>
            </a:lvl9pPr>
          </a:lstStyle>
          <a:p>
            <a:endParaRPr/>
          </a:p>
        </p:txBody>
      </p:sp>
      <p:sp>
        <p:nvSpPr>
          <p:cNvPr id="31" name="Google Shape;31;p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spcBef>
                <a:spcPts val="0"/>
              </a:spcBef>
              <a:spcAft>
                <a:spcPts val="0"/>
              </a:spcAft>
              <a:buClr>
                <a:srgbClr val="000000"/>
              </a:buClr>
              <a:buSzPts val="2200"/>
              <a:buFont typeface="Arial"/>
              <a:buChar char="●"/>
              <a:defRPr/>
            </a:lvl1pPr>
            <a:lvl2pPr marL="914400" lvl="1" indent="-342900" algn="l">
              <a:spcBef>
                <a:spcPts val="600"/>
              </a:spcBef>
              <a:spcAft>
                <a:spcPts val="0"/>
              </a:spcAft>
              <a:buClr>
                <a:srgbClr val="000000"/>
              </a:buClr>
              <a:buSzPts val="1800"/>
              <a:buFont typeface="Arial"/>
              <a:buChar char="○"/>
              <a:defRPr/>
            </a:lvl2pPr>
            <a:lvl3pPr marL="1371600" lvl="2" indent="-342900" algn="l">
              <a:spcBef>
                <a:spcPts val="600"/>
              </a:spcBef>
              <a:spcAft>
                <a:spcPts val="0"/>
              </a:spcAft>
              <a:buClr>
                <a:srgbClr val="000000"/>
              </a:buClr>
              <a:buSzPts val="1800"/>
              <a:buFont typeface="Arial"/>
              <a:buChar char="■"/>
              <a:defRPr/>
            </a:lvl3pPr>
            <a:lvl4pPr marL="1828800" lvl="3" indent="-342900" algn="l">
              <a:spcBef>
                <a:spcPts val="600"/>
              </a:spcBef>
              <a:spcAft>
                <a:spcPts val="0"/>
              </a:spcAft>
              <a:buClr>
                <a:srgbClr val="000000"/>
              </a:buClr>
              <a:buSzPts val="1800"/>
              <a:buFont typeface="Arial"/>
              <a:buChar char="●"/>
              <a:defRPr/>
            </a:lvl4pPr>
            <a:lvl5pPr marL="2286000" lvl="4" indent="-342900" algn="l">
              <a:spcBef>
                <a:spcPts val="600"/>
              </a:spcBef>
              <a:spcAft>
                <a:spcPts val="0"/>
              </a:spcAft>
              <a:buClr>
                <a:srgbClr val="000000"/>
              </a:buClr>
              <a:buSzPts val="1800"/>
              <a:buFont typeface="Arial"/>
              <a:buChar char="○"/>
              <a:defRPr/>
            </a:lvl5pPr>
            <a:lvl6pPr marL="2743200" lvl="5" indent="-342900" algn="l">
              <a:lnSpc>
                <a:spcPct val="100000"/>
              </a:lnSpc>
              <a:spcBef>
                <a:spcPts val="600"/>
              </a:spcBef>
              <a:spcAft>
                <a:spcPts val="0"/>
              </a:spcAft>
              <a:buClr>
                <a:srgbClr val="000000"/>
              </a:buClr>
              <a:buSzPts val="1800"/>
              <a:buFont typeface="Arial"/>
              <a:buChar char="■"/>
              <a:defRPr/>
            </a:lvl6pPr>
            <a:lvl7pPr marL="3200400" lvl="6" indent="-342900" algn="l">
              <a:lnSpc>
                <a:spcPct val="100000"/>
              </a:lnSpc>
              <a:spcBef>
                <a:spcPts val="600"/>
              </a:spcBef>
              <a:spcAft>
                <a:spcPts val="0"/>
              </a:spcAft>
              <a:buClr>
                <a:srgbClr val="000000"/>
              </a:buClr>
              <a:buSzPts val="1800"/>
              <a:buFont typeface="Arial"/>
              <a:buChar char="●"/>
              <a:defRPr/>
            </a:lvl7pPr>
            <a:lvl8pPr marL="3657600" lvl="7" indent="-342900" algn="l">
              <a:lnSpc>
                <a:spcPct val="100000"/>
              </a:lnSpc>
              <a:spcBef>
                <a:spcPts val="600"/>
              </a:spcBef>
              <a:spcAft>
                <a:spcPts val="0"/>
              </a:spcAft>
              <a:buClr>
                <a:srgbClr val="000000"/>
              </a:buClr>
              <a:buSzPts val="1800"/>
              <a:buFont typeface="Arial"/>
              <a:buChar char="○"/>
              <a:defRPr/>
            </a:lvl8pPr>
            <a:lvl9pPr marL="4114800" lvl="8" indent="-342900" algn="l">
              <a:lnSpc>
                <a:spcPct val="100000"/>
              </a:lnSpc>
              <a:spcBef>
                <a:spcPts val="600"/>
              </a:spcBef>
              <a:spcAft>
                <a:spcPts val="600"/>
              </a:spcAft>
              <a:buClr>
                <a:srgbClr val="000000"/>
              </a:buClr>
              <a:buSzPts val="1800"/>
              <a:buFont typeface="Arial"/>
              <a:buChar char="■"/>
              <a:defRPr/>
            </a:lvl9pPr>
          </a:lstStyle>
          <a:p>
            <a:endParaRPr/>
          </a:p>
        </p:txBody>
      </p:sp>
      <p:sp>
        <p:nvSpPr>
          <p:cNvPr id="32" name="Google Shape;32;p4"/>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000000"/>
              </a:buClr>
              <a:buSzPts val="3600"/>
              <a:buFont typeface="Arial"/>
              <a:buNone/>
              <a:defRPr sz="3600"/>
            </a:lvl1pPr>
            <a:lvl2pPr lvl="1" algn="ctr">
              <a:spcBef>
                <a:spcPts val="0"/>
              </a:spcBef>
              <a:spcAft>
                <a:spcPts val="0"/>
              </a:spcAft>
              <a:buClr>
                <a:srgbClr val="000000"/>
              </a:buClr>
              <a:buSzPts val="3600"/>
              <a:buFont typeface="Arial"/>
              <a:buNone/>
              <a:defRPr sz="3600"/>
            </a:lvl2pPr>
            <a:lvl3pPr lvl="2" algn="ctr">
              <a:spcBef>
                <a:spcPts val="0"/>
              </a:spcBef>
              <a:spcAft>
                <a:spcPts val="0"/>
              </a:spcAft>
              <a:buClr>
                <a:srgbClr val="000000"/>
              </a:buClr>
              <a:buSzPts val="3600"/>
              <a:buFont typeface="Arial"/>
              <a:buNone/>
              <a:defRPr sz="3600"/>
            </a:lvl3pPr>
            <a:lvl4pPr lvl="3" algn="ctr">
              <a:spcBef>
                <a:spcPts val="0"/>
              </a:spcBef>
              <a:spcAft>
                <a:spcPts val="0"/>
              </a:spcAft>
              <a:buClr>
                <a:srgbClr val="000000"/>
              </a:buClr>
              <a:buSzPts val="3600"/>
              <a:buFont typeface="Arial"/>
              <a:buNone/>
              <a:defRPr sz="3600"/>
            </a:lvl4pPr>
            <a:lvl5pPr lvl="4" algn="ctr">
              <a:spcBef>
                <a:spcPts val="0"/>
              </a:spcBef>
              <a:spcAft>
                <a:spcPts val="0"/>
              </a:spcAft>
              <a:buClr>
                <a:srgbClr val="000000"/>
              </a:buClr>
              <a:buSzPts val="3600"/>
              <a:buFont typeface="Arial"/>
              <a:buNone/>
              <a:defRPr sz="3600"/>
            </a:lvl5pPr>
            <a:lvl6pPr lvl="5" algn="ctr">
              <a:spcBef>
                <a:spcPts val="0"/>
              </a:spcBef>
              <a:spcAft>
                <a:spcPts val="0"/>
              </a:spcAft>
              <a:buClr>
                <a:srgbClr val="000000"/>
              </a:buClr>
              <a:buSzPts val="3600"/>
              <a:buFont typeface="Arial"/>
              <a:buNone/>
              <a:defRPr sz="3600"/>
            </a:lvl6pPr>
            <a:lvl7pPr lvl="6" algn="ctr">
              <a:spcBef>
                <a:spcPts val="0"/>
              </a:spcBef>
              <a:spcAft>
                <a:spcPts val="0"/>
              </a:spcAft>
              <a:buClr>
                <a:srgbClr val="000000"/>
              </a:buClr>
              <a:buSzPts val="3600"/>
              <a:buFont typeface="Arial"/>
              <a:buNone/>
              <a:defRPr sz="3600"/>
            </a:lvl7pPr>
            <a:lvl8pPr lvl="7" algn="ctr">
              <a:spcBef>
                <a:spcPts val="0"/>
              </a:spcBef>
              <a:spcAft>
                <a:spcPts val="0"/>
              </a:spcAft>
              <a:buClr>
                <a:srgbClr val="000000"/>
              </a:buClr>
              <a:buSzPts val="3600"/>
              <a:buFont typeface="Arial"/>
              <a:buNone/>
              <a:defRPr sz="3600"/>
            </a:lvl8pPr>
            <a:lvl9pPr lvl="8" algn="ctr">
              <a:spcBef>
                <a:spcPts val="0"/>
              </a:spcBef>
              <a:spcAft>
                <a:spcPts val="0"/>
              </a:spcAft>
              <a:buClr>
                <a:srgbClr val="000000"/>
              </a:buClr>
              <a:buSzPts val="3600"/>
              <a:buFont typeface="Arial"/>
              <a:buNone/>
              <a:defRPr sz="3600"/>
            </a:lvl9pPr>
          </a:lstStyle>
          <a:p>
            <a:endParaRPr/>
          </a:p>
        </p:txBody>
      </p:sp>
      <p:sp>
        <p:nvSpPr>
          <p:cNvPr id="48" name="Google Shape;48;p7"/>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rgbClr val="000000"/>
              </a:buClr>
              <a:buSzPts val="2800"/>
              <a:buFont typeface="Arial"/>
              <a:buNone/>
              <a:defRPr/>
            </a:lvl1pPr>
            <a:lvl2pPr lvl="1" algn="l">
              <a:spcBef>
                <a:spcPts val="0"/>
              </a:spcBef>
              <a:spcAft>
                <a:spcPts val="0"/>
              </a:spcAft>
              <a:buClr>
                <a:srgbClr val="000000"/>
              </a:buClr>
              <a:buSzPts val="2800"/>
              <a:buFont typeface="Arial"/>
              <a:buNone/>
              <a:defRPr/>
            </a:lvl2pPr>
            <a:lvl3pPr lvl="2" algn="l">
              <a:spcBef>
                <a:spcPts val="0"/>
              </a:spcBef>
              <a:spcAft>
                <a:spcPts val="0"/>
              </a:spcAft>
              <a:buClr>
                <a:srgbClr val="000000"/>
              </a:buClr>
              <a:buSzPts val="2800"/>
              <a:buFont typeface="Arial"/>
              <a:buNone/>
              <a:defRPr/>
            </a:lvl3pPr>
            <a:lvl4pPr lvl="3" algn="l">
              <a:spcBef>
                <a:spcPts val="0"/>
              </a:spcBef>
              <a:spcAft>
                <a:spcPts val="0"/>
              </a:spcAft>
              <a:buClr>
                <a:srgbClr val="000000"/>
              </a:buClr>
              <a:buSzPts val="2800"/>
              <a:buFont typeface="Arial"/>
              <a:buNone/>
              <a:defRPr/>
            </a:lvl4pPr>
            <a:lvl5pPr lvl="4" algn="l">
              <a:spcBef>
                <a:spcPts val="0"/>
              </a:spcBef>
              <a:spcAft>
                <a:spcPts val="0"/>
              </a:spcAft>
              <a:buClr>
                <a:srgbClr val="000000"/>
              </a:buClr>
              <a:buSzPts val="2800"/>
              <a:buFont typeface="Arial"/>
              <a:buNone/>
              <a:defRPr/>
            </a:lvl5pPr>
            <a:lvl6pPr lvl="5" algn="l">
              <a:spcBef>
                <a:spcPts val="0"/>
              </a:spcBef>
              <a:spcAft>
                <a:spcPts val="0"/>
              </a:spcAft>
              <a:buClr>
                <a:srgbClr val="000000"/>
              </a:buClr>
              <a:buSzPts val="2800"/>
              <a:buFont typeface="Arial"/>
              <a:buNone/>
              <a:defRPr/>
            </a:lvl6pPr>
            <a:lvl7pPr lvl="6" algn="l">
              <a:spcBef>
                <a:spcPts val="0"/>
              </a:spcBef>
              <a:spcAft>
                <a:spcPts val="0"/>
              </a:spcAft>
              <a:buClr>
                <a:srgbClr val="000000"/>
              </a:buClr>
              <a:buSzPts val="2800"/>
              <a:buFont typeface="Arial"/>
              <a:buNone/>
              <a:defRPr/>
            </a:lvl7pPr>
            <a:lvl8pPr lvl="7" algn="l">
              <a:spcBef>
                <a:spcPts val="0"/>
              </a:spcBef>
              <a:spcAft>
                <a:spcPts val="0"/>
              </a:spcAft>
              <a:buClr>
                <a:srgbClr val="000000"/>
              </a:buClr>
              <a:buSzPts val="2800"/>
              <a:buFont typeface="Arial"/>
              <a:buNone/>
              <a:defRPr/>
            </a:lvl8pPr>
            <a:lvl9pPr lvl="8" algn="l">
              <a:spcBef>
                <a:spcPts val="0"/>
              </a:spcBef>
              <a:spcAft>
                <a:spcPts val="0"/>
              </a:spcAft>
              <a:buClr>
                <a:srgbClr val="000000"/>
              </a:buClr>
              <a:buSzPts val="2800"/>
              <a:buFont typeface="Arial"/>
              <a:buNone/>
              <a:defRPr/>
            </a:lvl9pPr>
          </a:lstStyle>
          <a:p>
            <a:endParaRPr/>
          </a:p>
        </p:txBody>
      </p:sp>
      <p:sp>
        <p:nvSpPr>
          <p:cNvPr id="60" name="Google Shape;60;p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spcBef>
                <a:spcPts val="0"/>
              </a:spcBef>
              <a:spcAft>
                <a:spcPts val="0"/>
              </a:spcAft>
              <a:buClr>
                <a:srgbClr val="000000"/>
              </a:buClr>
              <a:buSzPts val="1400"/>
              <a:buFont typeface="Arial"/>
              <a:buChar char="●"/>
              <a:defRPr sz="1400"/>
            </a:lvl1pPr>
            <a:lvl2pPr marL="914400" lvl="1" indent="-304800" algn="l">
              <a:spcBef>
                <a:spcPts val="600"/>
              </a:spcBef>
              <a:spcAft>
                <a:spcPts val="0"/>
              </a:spcAft>
              <a:buClr>
                <a:srgbClr val="000000"/>
              </a:buClr>
              <a:buSzPts val="1200"/>
              <a:buFont typeface="Arial"/>
              <a:buChar char="○"/>
              <a:defRPr sz="1200"/>
            </a:lvl2pPr>
            <a:lvl3pPr marL="1371600" lvl="2" indent="-304800" algn="l">
              <a:spcBef>
                <a:spcPts val="600"/>
              </a:spcBef>
              <a:spcAft>
                <a:spcPts val="0"/>
              </a:spcAft>
              <a:buClr>
                <a:srgbClr val="000000"/>
              </a:buClr>
              <a:buSzPts val="1200"/>
              <a:buFont typeface="Arial"/>
              <a:buChar char="■"/>
              <a:defRPr sz="1200"/>
            </a:lvl3pPr>
            <a:lvl4pPr marL="1828800" lvl="3" indent="-304800" algn="l">
              <a:spcBef>
                <a:spcPts val="600"/>
              </a:spcBef>
              <a:spcAft>
                <a:spcPts val="0"/>
              </a:spcAft>
              <a:buClr>
                <a:srgbClr val="000000"/>
              </a:buClr>
              <a:buSzPts val="1200"/>
              <a:buFont typeface="Arial"/>
              <a:buChar char="●"/>
              <a:defRPr sz="1200"/>
            </a:lvl4pPr>
            <a:lvl5pPr marL="2286000" lvl="4" indent="-304800" algn="l">
              <a:spcBef>
                <a:spcPts val="600"/>
              </a:spcBef>
              <a:spcAft>
                <a:spcPts val="0"/>
              </a:spcAft>
              <a:buClr>
                <a:srgbClr val="000000"/>
              </a:buClr>
              <a:buSzPts val="1200"/>
              <a:buFont typeface="Arial"/>
              <a:buChar char="○"/>
              <a:defRPr sz="1200"/>
            </a:lvl5pPr>
            <a:lvl6pPr marL="2743200" lvl="5" indent="-304800" algn="l">
              <a:lnSpc>
                <a:spcPct val="100000"/>
              </a:lnSpc>
              <a:spcBef>
                <a:spcPts val="600"/>
              </a:spcBef>
              <a:spcAft>
                <a:spcPts val="0"/>
              </a:spcAft>
              <a:buClr>
                <a:srgbClr val="000000"/>
              </a:buClr>
              <a:buSzPts val="1200"/>
              <a:buFont typeface="Arial"/>
              <a:buChar char="■"/>
              <a:defRPr sz="1200"/>
            </a:lvl6pPr>
            <a:lvl7pPr marL="3200400" lvl="6" indent="-304800" algn="l">
              <a:lnSpc>
                <a:spcPct val="100000"/>
              </a:lnSpc>
              <a:spcBef>
                <a:spcPts val="600"/>
              </a:spcBef>
              <a:spcAft>
                <a:spcPts val="0"/>
              </a:spcAft>
              <a:buClr>
                <a:srgbClr val="000000"/>
              </a:buClr>
              <a:buSzPts val="1200"/>
              <a:buFont typeface="Arial"/>
              <a:buChar char="●"/>
              <a:defRPr sz="1200"/>
            </a:lvl7pPr>
            <a:lvl8pPr marL="3657600" lvl="7" indent="-304800" algn="l">
              <a:lnSpc>
                <a:spcPct val="100000"/>
              </a:lnSpc>
              <a:spcBef>
                <a:spcPts val="600"/>
              </a:spcBef>
              <a:spcAft>
                <a:spcPts val="0"/>
              </a:spcAft>
              <a:buClr>
                <a:srgbClr val="000000"/>
              </a:buClr>
              <a:buSzPts val="1200"/>
              <a:buFont typeface="Arial"/>
              <a:buChar char="○"/>
              <a:defRPr sz="1200"/>
            </a:lvl8pPr>
            <a:lvl9pPr marL="4114800" lvl="8" indent="-304800" algn="l">
              <a:lnSpc>
                <a:spcPct val="100000"/>
              </a:lnSpc>
              <a:spcBef>
                <a:spcPts val="600"/>
              </a:spcBef>
              <a:spcAft>
                <a:spcPts val="600"/>
              </a:spcAft>
              <a:buClr>
                <a:srgbClr val="000000"/>
              </a:buClr>
              <a:buSzPts val="1200"/>
              <a:buFont typeface="Arial"/>
              <a:buChar char="■"/>
              <a:defRPr sz="1200"/>
            </a:lvl9pPr>
          </a:lstStyle>
          <a:p>
            <a:endParaRPr/>
          </a:p>
        </p:txBody>
      </p:sp>
      <p:sp>
        <p:nvSpPr>
          <p:cNvPr id="61" name="Google Shape;61;p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spcBef>
                <a:spcPts val="0"/>
              </a:spcBef>
              <a:spcAft>
                <a:spcPts val="0"/>
              </a:spcAft>
              <a:buClr>
                <a:srgbClr val="000000"/>
              </a:buClr>
              <a:buSzPts val="1400"/>
              <a:buFont typeface="Arial"/>
              <a:buChar char="●"/>
              <a:defRPr sz="1400"/>
            </a:lvl1pPr>
            <a:lvl2pPr marL="914400" lvl="1" indent="-304800" algn="l">
              <a:spcBef>
                <a:spcPts val="600"/>
              </a:spcBef>
              <a:spcAft>
                <a:spcPts val="0"/>
              </a:spcAft>
              <a:buClr>
                <a:srgbClr val="000000"/>
              </a:buClr>
              <a:buSzPts val="1200"/>
              <a:buFont typeface="Arial"/>
              <a:buChar char="○"/>
              <a:defRPr sz="1200"/>
            </a:lvl2pPr>
            <a:lvl3pPr marL="1371600" lvl="2" indent="-304800" algn="l">
              <a:spcBef>
                <a:spcPts val="600"/>
              </a:spcBef>
              <a:spcAft>
                <a:spcPts val="0"/>
              </a:spcAft>
              <a:buClr>
                <a:srgbClr val="000000"/>
              </a:buClr>
              <a:buSzPts val="1200"/>
              <a:buFont typeface="Arial"/>
              <a:buChar char="■"/>
              <a:defRPr sz="1200"/>
            </a:lvl3pPr>
            <a:lvl4pPr marL="1828800" lvl="3" indent="-304800" algn="l">
              <a:spcBef>
                <a:spcPts val="600"/>
              </a:spcBef>
              <a:spcAft>
                <a:spcPts val="0"/>
              </a:spcAft>
              <a:buClr>
                <a:srgbClr val="000000"/>
              </a:buClr>
              <a:buSzPts val="1200"/>
              <a:buFont typeface="Arial"/>
              <a:buChar char="●"/>
              <a:defRPr sz="1200"/>
            </a:lvl4pPr>
            <a:lvl5pPr marL="2286000" lvl="4" indent="-304800" algn="l">
              <a:spcBef>
                <a:spcPts val="600"/>
              </a:spcBef>
              <a:spcAft>
                <a:spcPts val="0"/>
              </a:spcAft>
              <a:buClr>
                <a:srgbClr val="000000"/>
              </a:buClr>
              <a:buSzPts val="1200"/>
              <a:buFont typeface="Arial"/>
              <a:buChar char="○"/>
              <a:defRPr sz="1200"/>
            </a:lvl5pPr>
            <a:lvl6pPr marL="2743200" lvl="5" indent="-304800" algn="l">
              <a:lnSpc>
                <a:spcPct val="100000"/>
              </a:lnSpc>
              <a:spcBef>
                <a:spcPts val="600"/>
              </a:spcBef>
              <a:spcAft>
                <a:spcPts val="0"/>
              </a:spcAft>
              <a:buClr>
                <a:srgbClr val="000000"/>
              </a:buClr>
              <a:buSzPts val="1200"/>
              <a:buFont typeface="Arial"/>
              <a:buChar char="■"/>
              <a:defRPr sz="1200"/>
            </a:lvl6pPr>
            <a:lvl7pPr marL="3200400" lvl="6" indent="-304800" algn="l">
              <a:lnSpc>
                <a:spcPct val="100000"/>
              </a:lnSpc>
              <a:spcBef>
                <a:spcPts val="600"/>
              </a:spcBef>
              <a:spcAft>
                <a:spcPts val="0"/>
              </a:spcAft>
              <a:buClr>
                <a:srgbClr val="000000"/>
              </a:buClr>
              <a:buSzPts val="1200"/>
              <a:buFont typeface="Arial"/>
              <a:buChar char="●"/>
              <a:defRPr sz="1200"/>
            </a:lvl7pPr>
            <a:lvl8pPr marL="3657600" lvl="7" indent="-304800" algn="l">
              <a:lnSpc>
                <a:spcPct val="100000"/>
              </a:lnSpc>
              <a:spcBef>
                <a:spcPts val="600"/>
              </a:spcBef>
              <a:spcAft>
                <a:spcPts val="0"/>
              </a:spcAft>
              <a:buClr>
                <a:srgbClr val="000000"/>
              </a:buClr>
              <a:buSzPts val="1200"/>
              <a:buFont typeface="Arial"/>
              <a:buChar char="○"/>
              <a:defRPr sz="1200"/>
            </a:lvl8pPr>
            <a:lvl9pPr marL="4114800" lvl="8" indent="-304800" algn="l">
              <a:lnSpc>
                <a:spcPct val="100000"/>
              </a:lnSpc>
              <a:spcBef>
                <a:spcPts val="600"/>
              </a:spcBef>
              <a:spcAft>
                <a:spcPts val="600"/>
              </a:spcAft>
              <a:buClr>
                <a:srgbClr val="000000"/>
              </a:buClr>
              <a:buSzPts val="1200"/>
              <a:buFont typeface="Arial"/>
              <a:buChar char="■"/>
              <a:defRPr sz="1200"/>
            </a:lvl9pPr>
          </a:lstStyle>
          <a:p>
            <a:endParaRPr/>
          </a:p>
        </p:txBody>
      </p:sp>
      <p:sp>
        <p:nvSpPr>
          <p:cNvPr id="62" name="Google Shape;62;p9"/>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rgbClr val="000000"/>
              </a:buClr>
              <a:buSzPts val="2800"/>
              <a:buFont typeface="Arial"/>
              <a:buNone/>
              <a:defRPr/>
            </a:lvl1pPr>
            <a:lvl2pPr lvl="1" algn="l">
              <a:spcBef>
                <a:spcPts val="0"/>
              </a:spcBef>
              <a:spcAft>
                <a:spcPts val="0"/>
              </a:spcAft>
              <a:buClr>
                <a:srgbClr val="000000"/>
              </a:buClr>
              <a:buSzPts val="2800"/>
              <a:buFont typeface="Arial"/>
              <a:buNone/>
              <a:defRPr/>
            </a:lvl2pPr>
            <a:lvl3pPr lvl="2" algn="l">
              <a:spcBef>
                <a:spcPts val="0"/>
              </a:spcBef>
              <a:spcAft>
                <a:spcPts val="0"/>
              </a:spcAft>
              <a:buClr>
                <a:srgbClr val="000000"/>
              </a:buClr>
              <a:buSzPts val="2800"/>
              <a:buFont typeface="Arial"/>
              <a:buNone/>
              <a:defRPr/>
            </a:lvl3pPr>
            <a:lvl4pPr lvl="3" algn="l">
              <a:spcBef>
                <a:spcPts val="0"/>
              </a:spcBef>
              <a:spcAft>
                <a:spcPts val="0"/>
              </a:spcAft>
              <a:buClr>
                <a:srgbClr val="000000"/>
              </a:buClr>
              <a:buSzPts val="2800"/>
              <a:buFont typeface="Arial"/>
              <a:buNone/>
              <a:defRPr/>
            </a:lvl4pPr>
            <a:lvl5pPr lvl="4" algn="l">
              <a:spcBef>
                <a:spcPts val="0"/>
              </a:spcBef>
              <a:spcAft>
                <a:spcPts val="0"/>
              </a:spcAft>
              <a:buClr>
                <a:srgbClr val="000000"/>
              </a:buClr>
              <a:buSzPts val="2800"/>
              <a:buFont typeface="Arial"/>
              <a:buNone/>
              <a:defRPr/>
            </a:lvl5pPr>
            <a:lvl6pPr lvl="5" algn="l">
              <a:spcBef>
                <a:spcPts val="0"/>
              </a:spcBef>
              <a:spcAft>
                <a:spcPts val="0"/>
              </a:spcAft>
              <a:buClr>
                <a:srgbClr val="000000"/>
              </a:buClr>
              <a:buSzPts val="2800"/>
              <a:buFont typeface="Arial"/>
              <a:buNone/>
              <a:defRPr/>
            </a:lvl6pPr>
            <a:lvl7pPr lvl="6" algn="l">
              <a:spcBef>
                <a:spcPts val="0"/>
              </a:spcBef>
              <a:spcAft>
                <a:spcPts val="0"/>
              </a:spcAft>
              <a:buClr>
                <a:srgbClr val="000000"/>
              </a:buClr>
              <a:buSzPts val="2800"/>
              <a:buFont typeface="Arial"/>
              <a:buNone/>
              <a:defRPr/>
            </a:lvl7pPr>
            <a:lvl8pPr lvl="7" algn="l">
              <a:spcBef>
                <a:spcPts val="0"/>
              </a:spcBef>
              <a:spcAft>
                <a:spcPts val="0"/>
              </a:spcAft>
              <a:buClr>
                <a:srgbClr val="000000"/>
              </a:buClr>
              <a:buSzPts val="2800"/>
              <a:buFont typeface="Arial"/>
              <a:buNone/>
              <a:defRPr/>
            </a:lvl8pPr>
            <a:lvl9pPr lvl="8" algn="l">
              <a:spcBef>
                <a:spcPts val="0"/>
              </a:spcBef>
              <a:spcAft>
                <a:spcPts val="0"/>
              </a:spcAft>
              <a:buClr>
                <a:srgbClr val="000000"/>
              </a:buClr>
              <a:buSzPts val="2800"/>
              <a:buFont typeface="Arial"/>
              <a:buNone/>
              <a:defRPr/>
            </a:lvl9pPr>
          </a:lstStyle>
          <a:p>
            <a:endParaRPr/>
          </a:p>
        </p:txBody>
      </p:sp>
      <p:sp>
        <p:nvSpPr>
          <p:cNvPr id="74" name="Google Shape;74;p11"/>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Clr>
                <a:srgbClr val="000000"/>
              </a:buClr>
              <a:buSzPts val="2400"/>
              <a:buFont typeface="Arial"/>
              <a:buNone/>
              <a:defRPr sz="2400"/>
            </a:lvl1pPr>
            <a:lvl2pPr lvl="1" algn="l">
              <a:spcBef>
                <a:spcPts val="0"/>
              </a:spcBef>
              <a:spcAft>
                <a:spcPts val="0"/>
              </a:spcAft>
              <a:buClr>
                <a:srgbClr val="000000"/>
              </a:buClr>
              <a:buSzPts val="2400"/>
              <a:buFont typeface="Arial"/>
              <a:buNone/>
              <a:defRPr sz="2400"/>
            </a:lvl2pPr>
            <a:lvl3pPr lvl="2" algn="l">
              <a:spcBef>
                <a:spcPts val="0"/>
              </a:spcBef>
              <a:spcAft>
                <a:spcPts val="0"/>
              </a:spcAft>
              <a:buClr>
                <a:srgbClr val="000000"/>
              </a:buClr>
              <a:buSzPts val="2400"/>
              <a:buFont typeface="Arial"/>
              <a:buNone/>
              <a:defRPr sz="2400"/>
            </a:lvl3pPr>
            <a:lvl4pPr lvl="3" algn="l">
              <a:spcBef>
                <a:spcPts val="0"/>
              </a:spcBef>
              <a:spcAft>
                <a:spcPts val="0"/>
              </a:spcAft>
              <a:buClr>
                <a:srgbClr val="000000"/>
              </a:buClr>
              <a:buSzPts val="2400"/>
              <a:buFont typeface="Arial"/>
              <a:buNone/>
              <a:defRPr sz="2400"/>
            </a:lvl4pPr>
            <a:lvl5pPr lvl="4" algn="l">
              <a:spcBef>
                <a:spcPts val="0"/>
              </a:spcBef>
              <a:spcAft>
                <a:spcPts val="0"/>
              </a:spcAft>
              <a:buClr>
                <a:srgbClr val="000000"/>
              </a:buClr>
              <a:buSzPts val="2400"/>
              <a:buFont typeface="Arial"/>
              <a:buNone/>
              <a:defRPr sz="2400"/>
            </a:lvl5pPr>
            <a:lvl6pPr lvl="5" algn="l">
              <a:spcBef>
                <a:spcPts val="0"/>
              </a:spcBef>
              <a:spcAft>
                <a:spcPts val="0"/>
              </a:spcAft>
              <a:buClr>
                <a:srgbClr val="000000"/>
              </a:buClr>
              <a:buSzPts val="2400"/>
              <a:buFont typeface="Arial"/>
              <a:buNone/>
              <a:defRPr sz="2400"/>
            </a:lvl6pPr>
            <a:lvl7pPr lvl="6" algn="l">
              <a:spcBef>
                <a:spcPts val="0"/>
              </a:spcBef>
              <a:spcAft>
                <a:spcPts val="0"/>
              </a:spcAft>
              <a:buClr>
                <a:srgbClr val="000000"/>
              </a:buClr>
              <a:buSzPts val="2400"/>
              <a:buFont typeface="Arial"/>
              <a:buNone/>
              <a:defRPr sz="2400"/>
            </a:lvl7pPr>
            <a:lvl8pPr lvl="7" algn="l">
              <a:spcBef>
                <a:spcPts val="0"/>
              </a:spcBef>
              <a:spcAft>
                <a:spcPts val="0"/>
              </a:spcAft>
              <a:buClr>
                <a:srgbClr val="000000"/>
              </a:buClr>
              <a:buSzPts val="2400"/>
              <a:buFont typeface="Arial"/>
              <a:buNone/>
              <a:defRPr sz="2400"/>
            </a:lvl8pPr>
            <a:lvl9pPr lvl="8" algn="l">
              <a:spcBef>
                <a:spcPts val="0"/>
              </a:spcBef>
              <a:spcAft>
                <a:spcPts val="0"/>
              </a:spcAft>
              <a:buClr>
                <a:srgbClr val="000000"/>
              </a:buClr>
              <a:buSzPts val="2400"/>
              <a:buFont typeface="Arial"/>
              <a:buNone/>
              <a:defRPr sz="2400"/>
            </a:lvl9pPr>
          </a:lstStyle>
          <a:p>
            <a:endParaRPr/>
          </a:p>
        </p:txBody>
      </p:sp>
      <p:sp>
        <p:nvSpPr>
          <p:cNvPr id="86" name="Google Shape;86;p13"/>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spcBef>
                <a:spcPts val="0"/>
              </a:spcBef>
              <a:spcAft>
                <a:spcPts val="0"/>
              </a:spcAft>
              <a:buClr>
                <a:srgbClr val="000000"/>
              </a:buClr>
              <a:buSzPts val="1200"/>
              <a:buFont typeface="Arial"/>
              <a:buChar char="●"/>
              <a:defRPr sz="1200"/>
            </a:lvl1pPr>
            <a:lvl2pPr marL="914400" lvl="1" indent="-304800" algn="l">
              <a:spcBef>
                <a:spcPts val="600"/>
              </a:spcBef>
              <a:spcAft>
                <a:spcPts val="0"/>
              </a:spcAft>
              <a:buClr>
                <a:srgbClr val="000000"/>
              </a:buClr>
              <a:buSzPts val="1200"/>
              <a:buFont typeface="Arial"/>
              <a:buChar char="○"/>
              <a:defRPr sz="1200"/>
            </a:lvl2pPr>
            <a:lvl3pPr marL="1371600" lvl="2" indent="-304800" algn="l">
              <a:spcBef>
                <a:spcPts val="600"/>
              </a:spcBef>
              <a:spcAft>
                <a:spcPts val="0"/>
              </a:spcAft>
              <a:buClr>
                <a:srgbClr val="000000"/>
              </a:buClr>
              <a:buSzPts val="1200"/>
              <a:buFont typeface="Arial"/>
              <a:buChar char="■"/>
              <a:defRPr sz="1200"/>
            </a:lvl3pPr>
            <a:lvl4pPr marL="1828800" lvl="3" indent="-304800" algn="l">
              <a:spcBef>
                <a:spcPts val="600"/>
              </a:spcBef>
              <a:spcAft>
                <a:spcPts val="0"/>
              </a:spcAft>
              <a:buClr>
                <a:srgbClr val="000000"/>
              </a:buClr>
              <a:buSzPts val="1200"/>
              <a:buFont typeface="Arial"/>
              <a:buChar char="●"/>
              <a:defRPr sz="1200"/>
            </a:lvl4pPr>
            <a:lvl5pPr marL="2286000" lvl="4" indent="-304800" algn="l">
              <a:spcBef>
                <a:spcPts val="600"/>
              </a:spcBef>
              <a:spcAft>
                <a:spcPts val="0"/>
              </a:spcAft>
              <a:buClr>
                <a:srgbClr val="000000"/>
              </a:buClr>
              <a:buSzPts val="1200"/>
              <a:buFont typeface="Arial"/>
              <a:buChar char="○"/>
              <a:defRPr sz="1200"/>
            </a:lvl5pPr>
            <a:lvl6pPr marL="2743200" lvl="5" indent="-304800" algn="l">
              <a:lnSpc>
                <a:spcPct val="100000"/>
              </a:lnSpc>
              <a:spcBef>
                <a:spcPts val="600"/>
              </a:spcBef>
              <a:spcAft>
                <a:spcPts val="0"/>
              </a:spcAft>
              <a:buClr>
                <a:srgbClr val="000000"/>
              </a:buClr>
              <a:buSzPts val="1200"/>
              <a:buFont typeface="Arial"/>
              <a:buChar char="■"/>
              <a:defRPr sz="1200"/>
            </a:lvl6pPr>
            <a:lvl7pPr marL="3200400" lvl="6" indent="-304800" algn="l">
              <a:lnSpc>
                <a:spcPct val="100000"/>
              </a:lnSpc>
              <a:spcBef>
                <a:spcPts val="600"/>
              </a:spcBef>
              <a:spcAft>
                <a:spcPts val="0"/>
              </a:spcAft>
              <a:buClr>
                <a:srgbClr val="000000"/>
              </a:buClr>
              <a:buSzPts val="1200"/>
              <a:buFont typeface="Arial"/>
              <a:buChar char="●"/>
              <a:defRPr sz="1200"/>
            </a:lvl7pPr>
            <a:lvl8pPr marL="3657600" lvl="7" indent="-304800" algn="l">
              <a:lnSpc>
                <a:spcPct val="100000"/>
              </a:lnSpc>
              <a:spcBef>
                <a:spcPts val="600"/>
              </a:spcBef>
              <a:spcAft>
                <a:spcPts val="0"/>
              </a:spcAft>
              <a:buClr>
                <a:srgbClr val="000000"/>
              </a:buClr>
              <a:buSzPts val="1200"/>
              <a:buFont typeface="Arial"/>
              <a:buChar char="○"/>
              <a:defRPr sz="1200"/>
            </a:lvl8pPr>
            <a:lvl9pPr marL="4114800" lvl="8" indent="-304800" algn="l">
              <a:lnSpc>
                <a:spcPct val="100000"/>
              </a:lnSpc>
              <a:spcBef>
                <a:spcPts val="600"/>
              </a:spcBef>
              <a:spcAft>
                <a:spcPts val="600"/>
              </a:spcAft>
              <a:buClr>
                <a:srgbClr val="000000"/>
              </a:buClr>
              <a:buSzPts val="1200"/>
              <a:buFont typeface="Arial"/>
              <a:buChar char="■"/>
              <a:defRPr sz="1200"/>
            </a:lvl9pPr>
          </a:lstStyle>
          <a:p>
            <a:endParaRPr/>
          </a:p>
        </p:txBody>
      </p:sp>
      <p:sp>
        <p:nvSpPr>
          <p:cNvPr id="87" name="Google Shape;87;p13"/>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Clr>
                <a:srgbClr val="000000"/>
              </a:buClr>
              <a:buSzPts val="4800"/>
              <a:buFont typeface="Arial"/>
              <a:buNone/>
              <a:defRPr sz="4800"/>
            </a:lvl1pPr>
            <a:lvl2pPr lvl="1" algn="l">
              <a:spcBef>
                <a:spcPts val="0"/>
              </a:spcBef>
              <a:spcAft>
                <a:spcPts val="0"/>
              </a:spcAft>
              <a:buClr>
                <a:srgbClr val="000000"/>
              </a:buClr>
              <a:buSzPts val="4800"/>
              <a:buFont typeface="Arial"/>
              <a:buNone/>
              <a:defRPr sz="4800"/>
            </a:lvl2pPr>
            <a:lvl3pPr lvl="2" algn="l">
              <a:spcBef>
                <a:spcPts val="0"/>
              </a:spcBef>
              <a:spcAft>
                <a:spcPts val="0"/>
              </a:spcAft>
              <a:buClr>
                <a:srgbClr val="000000"/>
              </a:buClr>
              <a:buSzPts val="4800"/>
              <a:buFont typeface="Arial"/>
              <a:buNone/>
              <a:defRPr sz="4800"/>
            </a:lvl3pPr>
            <a:lvl4pPr lvl="3" algn="l">
              <a:spcBef>
                <a:spcPts val="0"/>
              </a:spcBef>
              <a:spcAft>
                <a:spcPts val="0"/>
              </a:spcAft>
              <a:buClr>
                <a:srgbClr val="000000"/>
              </a:buClr>
              <a:buSzPts val="4800"/>
              <a:buFont typeface="Arial"/>
              <a:buNone/>
              <a:defRPr sz="4800"/>
            </a:lvl4pPr>
            <a:lvl5pPr lvl="4" algn="l">
              <a:spcBef>
                <a:spcPts val="0"/>
              </a:spcBef>
              <a:spcAft>
                <a:spcPts val="0"/>
              </a:spcAft>
              <a:buClr>
                <a:srgbClr val="000000"/>
              </a:buClr>
              <a:buSzPts val="4800"/>
              <a:buFont typeface="Arial"/>
              <a:buNone/>
              <a:defRPr sz="4800"/>
            </a:lvl5pPr>
            <a:lvl6pPr lvl="5" algn="l">
              <a:spcBef>
                <a:spcPts val="0"/>
              </a:spcBef>
              <a:spcAft>
                <a:spcPts val="0"/>
              </a:spcAft>
              <a:buClr>
                <a:srgbClr val="000000"/>
              </a:buClr>
              <a:buSzPts val="4800"/>
              <a:buFont typeface="Arial"/>
              <a:buNone/>
              <a:defRPr sz="4800"/>
            </a:lvl6pPr>
            <a:lvl7pPr lvl="6" algn="l">
              <a:spcBef>
                <a:spcPts val="0"/>
              </a:spcBef>
              <a:spcAft>
                <a:spcPts val="0"/>
              </a:spcAft>
              <a:buClr>
                <a:srgbClr val="000000"/>
              </a:buClr>
              <a:buSzPts val="4800"/>
              <a:buFont typeface="Arial"/>
              <a:buNone/>
              <a:defRPr sz="4800"/>
            </a:lvl7pPr>
            <a:lvl8pPr lvl="7" algn="l">
              <a:spcBef>
                <a:spcPts val="0"/>
              </a:spcBef>
              <a:spcAft>
                <a:spcPts val="0"/>
              </a:spcAft>
              <a:buClr>
                <a:srgbClr val="000000"/>
              </a:buClr>
              <a:buSzPts val="4800"/>
              <a:buFont typeface="Arial"/>
              <a:buNone/>
              <a:defRPr sz="4800"/>
            </a:lvl8pPr>
            <a:lvl9pPr lvl="8" algn="l">
              <a:spcBef>
                <a:spcPts val="0"/>
              </a:spcBef>
              <a:spcAft>
                <a:spcPts val="0"/>
              </a:spcAft>
              <a:buClr>
                <a:srgbClr val="000000"/>
              </a:buClr>
              <a:buSzPts val="4800"/>
              <a:buFont typeface="Arial"/>
              <a:buNone/>
              <a:defRPr sz="4800"/>
            </a:lvl9pPr>
          </a:lstStyle>
          <a:p>
            <a:endParaRPr/>
          </a:p>
        </p:txBody>
      </p:sp>
      <p:sp>
        <p:nvSpPr>
          <p:cNvPr id="99" name="Google Shape;99;p15"/>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0000"/>
              </a:buClr>
              <a:buSzPts val="4200"/>
              <a:buFont typeface="Arial"/>
              <a:buNone/>
              <a:defRPr sz="4200"/>
            </a:lvl1pPr>
            <a:lvl2pPr lvl="1" algn="ctr">
              <a:spcBef>
                <a:spcPts val="0"/>
              </a:spcBef>
              <a:spcAft>
                <a:spcPts val="0"/>
              </a:spcAft>
              <a:buClr>
                <a:srgbClr val="000000"/>
              </a:buClr>
              <a:buSzPts val="4200"/>
              <a:buFont typeface="Arial"/>
              <a:buNone/>
              <a:defRPr sz="4200"/>
            </a:lvl2pPr>
            <a:lvl3pPr lvl="2" algn="ctr">
              <a:spcBef>
                <a:spcPts val="0"/>
              </a:spcBef>
              <a:spcAft>
                <a:spcPts val="0"/>
              </a:spcAft>
              <a:buClr>
                <a:srgbClr val="000000"/>
              </a:buClr>
              <a:buSzPts val="4200"/>
              <a:buFont typeface="Arial"/>
              <a:buNone/>
              <a:defRPr sz="4200"/>
            </a:lvl3pPr>
            <a:lvl4pPr lvl="3" algn="ctr">
              <a:spcBef>
                <a:spcPts val="0"/>
              </a:spcBef>
              <a:spcAft>
                <a:spcPts val="0"/>
              </a:spcAft>
              <a:buClr>
                <a:srgbClr val="000000"/>
              </a:buClr>
              <a:buSzPts val="4200"/>
              <a:buFont typeface="Arial"/>
              <a:buNone/>
              <a:defRPr sz="4200"/>
            </a:lvl4pPr>
            <a:lvl5pPr lvl="4" algn="ctr">
              <a:spcBef>
                <a:spcPts val="0"/>
              </a:spcBef>
              <a:spcAft>
                <a:spcPts val="0"/>
              </a:spcAft>
              <a:buClr>
                <a:srgbClr val="000000"/>
              </a:buClr>
              <a:buSzPts val="4200"/>
              <a:buFont typeface="Arial"/>
              <a:buNone/>
              <a:defRPr sz="4200"/>
            </a:lvl5pPr>
            <a:lvl6pPr lvl="5" algn="ctr">
              <a:spcBef>
                <a:spcPts val="0"/>
              </a:spcBef>
              <a:spcAft>
                <a:spcPts val="0"/>
              </a:spcAft>
              <a:buClr>
                <a:srgbClr val="000000"/>
              </a:buClr>
              <a:buSzPts val="4200"/>
              <a:buFont typeface="Arial"/>
              <a:buNone/>
              <a:defRPr sz="4200"/>
            </a:lvl6pPr>
            <a:lvl7pPr lvl="6" algn="ctr">
              <a:spcBef>
                <a:spcPts val="0"/>
              </a:spcBef>
              <a:spcAft>
                <a:spcPts val="0"/>
              </a:spcAft>
              <a:buClr>
                <a:srgbClr val="000000"/>
              </a:buClr>
              <a:buSzPts val="4200"/>
              <a:buFont typeface="Arial"/>
              <a:buNone/>
              <a:defRPr sz="4200"/>
            </a:lvl7pPr>
            <a:lvl8pPr lvl="7" algn="ctr">
              <a:spcBef>
                <a:spcPts val="0"/>
              </a:spcBef>
              <a:spcAft>
                <a:spcPts val="0"/>
              </a:spcAft>
              <a:buClr>
                <a:srgbClr val="000000"/>
              </a:buClr>
              <a:buSzPts val="4200"/>
              <a:buFont typeface="Arial"/>
              <a:buNone/>
              <a:defRPr sz="4200"/>
            </a:lvl8pPr>
            <a:lvl9pPr lvl="8" algn="ctr">
              <a:spcBef>
                <a:spcPts val="0"/>
              </a:spcBef>
              <a:spcAft>
                <a:spcPts val="0"/>
              </a:spcAft>
              <a:buClr>
                <a:srgbClr val="000000"/>
              </a:buClr>
              <a:buSzPts val="4200"/>
              <a:buFont typeface="Arial"/>
              <a:buNone/>
              <a:defRPr sz="4200"/>
            </a:lvl9pPr>
          </a:lstStyle>
          <a:p>
            <a:endParaRPr/>
          </a:p>
        </p:txBody>
      </p:sp>
      <p:sp>
        <p:nvSpPr>
          <p:cNvPr id="112" name="Google Shape;112;p17"/>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Font typeface="Arial"/>
              <a:buNone/>
              <a:defRPr sz="2100"/>
            </a:lvl1pPr>
            <a:lvl2pPr lvl="1" algn="ctr">
              <a:lnSpc>
                <a:spcPct val="100000"/>
              </a:lnSpc>
              <a:spcBef>
                <a:spcPts val="0"/>
              </a:spcBef>
              <a:spcAft>
                <a:spcPts val="0"/>
              </a:spcAft>
              <a:buClr>
                <a:srgbClr val="000000"/>
              </a:buClr>
              <a:buSzPts val="2100"/>
              <a:buFont typeface="Arial"/>
              <a:buNone/>
              <a:defRPr sz="2100"/>
            </a:lvl2pPr>
            <a:lvl3pPr lvl="2" algn="ctr">
              <a:lnSpc>
                <a:spcPct val="100000"/>
              </a:lnSpc>
              <a:spcBef>
                <a:spcPts val="0"/>
              </a:spcBef>
              <a:spcAft>
                <a:spcPts val="0"/>
              </a:spcAft>
              <a:buClr>
                <a:srgbClr val="000000"/>
              </a:buClr>
              <a:buSzPts val="2100"/>
              <a:buFont typeface="Arial"/>
              <a:buNone/>
              <a:defRPr sz="2100"/>
            </a:lvl3pPr>
            <a:lvl4pPr lvl="3" algn="ctr">
              <a:lnSpc>
                <a:spcPct val="100000"/>
              </a:lnSpc>
              <a:spcBef>
                <a:spcPts val="0"/>
              </a:spcBef>
              <a:spcAft>
                <a:spcPts val="0"/>
              </a:spcAft>
              <a:buClr>
                <a:srgbClr val="000000"/>
              </a:buClr>
              <a:buSzPts val="2100"/>
              <a:buFont typeface="Arial"/>
              <a:buNone/>
              <a:defRPr sz="2100"/>
            </a:lvl4pPr>
            <a:lvl5pPr lvl="4" algn="ctr">
              <a:lnSpc>
                <a:spcPct val="100000"/>
              </a:lnSpc>
              <a:spcBef>
                <a:spcPts val="0"/>
              </a:spcBef>
              <a:spcAft>
                <a:spcPts val="0"/>
              </a:spcAft>
              <a:buClr>
                <a:srgbClr val="000000"/>
              </a:buClr>
              <a:buSzPts val="2100"/>
              <a:buFont typeface="Arial"/>
              <a:buNone/>
              <a:defRPr sz="2100"/>
            </a:lvl5pPr>
            <a:lvl6pPr lvl="5" algn="ctr">
              <a:lnSpc>
                <a:spcPct val="100000"/>
              </a:lnSpc>
              <a:spcBef>
                <a:spcPts val="0"/>
              </a:spcBef>
              <a:spcAft>
                <a:spcPts val="0"/>
              </a:spcAft>
              <a:buClr>
                <a:srgbClr val="000000"/>
              </a:buClr>
              <a:buSzPts val="2100"/>
              <a:buFont typeface="Arial"/>
              <a:buNone/>
              <a:defRPr sz="2100"/>
            </a:lvl6pPr>
            <a:lvl7pPr lvl="6" algn="ctr">
              <a:lnSpc>
                <a:spcPct val="100000"/>
              </a:lnSpc>
              <a:spcBef>
                <a:spcPts val="0"/>
              </a:spcBef>
              <a:spcAft>
                <a:spcPts val="0"/>
              </a:spcAft>
              <a:buClr>
                <a:srgbClr val="000000"/>
              </a:buClr>
              <a:buSzPts val="2100"/>
              <a:buFont typeface="Arial"/>
              <a:buNone/>
              <a:defRPr sz="2100"/>
            </a:lvl7pPr>
            <a:lvl8pPr lvl="7" algn="ctr">
              <a:lnSpc>
                <a:spcPct val="100000"/>
              </a:lnSpc>
              <a:spcBef>
                <a:spcPts val="0"/>
              </a:spcBef>
              <a:spcAft>
                <a:spcPts val="0"/>
              </a:spcAft>
              <a:buClr>
                <a:srgbClr val="000000"/>
              </a:buClr>
              <a:buSzPts val="2100"/>
              <a:buFont typeface="Arial"/>
              <a:buNone/>
              <a:defRPr sz="2100"/>
            </a:lvl8pPr>
            <a:lvl9pPr lvl="8" algn="ctr">
              <a:lnSpc>
                <a:spcPct val="100000"/>
              </a:lnSpc>
              <a:spcBef>
                <a:spcPts val="0"/>
              </a:spcBef>
              <a:spcAft>
                <a:spcPts val="0"/>
              </a:spcAft>
              <a:buClr>
                <a:srgbClr val="000000"/>
              </a:buClr>
              <a:buSzPts val="2100"/>
              <a:buFont typeface="Arial"/>
              <a:buNone/>
              <a:defRPr sz="2100"/>
            </a:lvl9pPr>
          </a:lstStyle>
          <a:p>
            <a:endParaRPr/>
          </a:p>
        </p:txBody>
      </p:sp>
      <p:sp>
        <p:nvSpPr>
          <p:cNvPr id="113" name="Google Shape;113;p17"/>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spcBef>
                <a:spcPts val="0"/>
              </a:spcBef>
              <a:spcAft>
                <a:spcPts val="0"/>
              </a:spcAft>
              <a:buClr>
                <a:srgbClr val="000000"/>
              </a:buClr>
              <a:buSzPts val="2200"/>
              <a:buFont typeface="Arial"/>
              <a:buChar char="●"/>
              <a:defRPr/>
            </a:lvl1pPr>
            <a:lvl2pPr marL="914400" lvl="1" indent="-342900" algn="l">
              <a:spcBef>
                <a:spcPts val="600"/>
              </a:spcBef>
              <a:spcAft>
                <a:spcPts val="0"/>
              </a:spcAft>
              <a:buClr>
                <a:srgbClr val="000000"/>
              </a:buClr>
              <a:buSzPts val="1800"/>
              <a:buFont typeface="Arial"/>
              <a:buChar char="○"/>
              <a:defRPr/>
            </a:lvl2pPr>
            <a:lvl3pPr marL="1371600" lvl="2" indent="-342900" algn="l">
              <a:spcBef>
                <a:spcPts val="600"/>
              </a:spcBef>
              <a:spcAft>
                <a:spcPts val="0"/>
              </a:spcAft>
              <a:buClr>
                <a:srgbClr val="000000"/>
              </a:buClr>
              <a:buSzPts val="1800"/>
              <a:buFont typeface="Arial"/>
              <a:buChar char="■"/>
              <a:defRPr/>
            </a:lvl3pPr>
            <a:lvl4pPr marL="1828800" lvl="3" indent="-342900" algn="l">
              <a:spcBef>
                <a:spcPts val="600"/>
              </a:spcBef>
              <a:spcAft>
                <a:spcPts val="0"/>
              </a:spcAft>
              <a:buClr>
                <a:srgbClr val="000000"/>
              </a:buClr>
              <a:buSzPts val="1800"/>
              <a:buFont typeface="Arial"/>
              <a:buChar char="●"/>
              <a:defRPr/>
            </a:lvl4pPr>
            <a:lvl5pPr marL="2286000" lvl="4" indent="-342900" algn="l">
              <a:spcBef>
                <a:spcPts val="600"/>
              </a:spcBef>
              <a:spcAft>
                <a:spcPts val="0"/>
              </a:spcAft>
              <a:buClr>
                <a:srgbClr val="000000"/>
              </a:buClr>
              <a:buSzPts val="1800"/>
              <a:buFont typeface="Arial"/>
              <a:buChar char="○"/>
              <a:defRPr/>
            </a:lvl5pPr>
            <a:lvl6pPr marL="2743200" lvl="5" indent="-342900" algn="l">
              <a:lnSpc>
                <a:spcPct val="100000"/>
              </a:lnSpc>
              <a:spcBef>
                <a:spcPts val="600"/>
              </a:spcBef>
              <a:spcAft>
                <a:spcPts val="0"/>
              </a:spcAft>
              <a:buClr>
                <a:srgbClr val="000000"/>
              </a:buClr>
              <a:buSzPts val="1800"/>
              <a:buFont typeface="Arial"/>
              <a:buChar char="■"/>
              <a:defRPr/>
            </a:lvl6pPr>
            <a:lvl7pPr marL="3200400" lvl="6" indent="-342900" algn="l">
              <a:lnSpc>
                <a:spcPct val="100000"/>
              </a:lnSpc>
              <a:spcBef>
                <a:spcPts val="600"/>
              </a:spcBef>
              <a:spcAft>
                <a:spcPts val="0"/>
              </a:spcAft>
              <a:buClr>
                <a:srgbClr val="000000"/>
              </a:buClr>
              <a:buSzPts val="1800"/>
              <a:buFont typeface="Arial"/>
              <a:buChar char="●"/>
              <a:defRPr/>
            </a:lvl7pPr>
            <a:lvl8pPr marL="3657600" lvl="7" indent="-342900" algn="l">
              <a:lnSpc>
                <a:spcPct val="100000"/>
              </a:lnSpc>
              <a:spcBef>
                <a:spcPts val="600"/>
              </a:spcBef>
              <a:spcAft>
                <a:spcPts val="0"/>
              </a:spcAft>
              <a:buClr>
                <a:srgbClr val="000000"/>
              </a:buClr>
              <a:buSzPts val="1800"/>
              <a:buFont typeface="Arial"/>
              <a:buChar char="○"/>
              <a:defRPr/>
            </a:lvl8pPr>
            <a:lvl9pPr marL="4114800" lvl="8" indent="-342900" algn="l">
              <a:lnSpc>
                <a:spcPct val="100000"/>
              </a:lnSpc>
              <a:spcBef>
                <a:spcPts val="600"/>
              </a:spcBef>
              <a:spcAft>
                <a:spcPts val="600"/>
              </a:spcAft>
              <a:buClr>
                <a:srgbClr val="000000"/>
              </a:buClr>
              <a:buSzPts val="1800"/>
              <a:buFont typeface="Arial"/>
              <a:buChar char="■"/>
              <a:defRPr/>
            </a:lvl9pPr>
          </a:lstStyle>
          <a:p>
            <a:endParaRPr/>
          </a:p>
        </p:txBody>
      </p:sp>
      <p:sp>
        <p:nvSpPr>
          <p:cNvPr id="114" name="Google Shape;114;p17"/>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4"/>
        <p:cNvGrpSpPr/>
        <p:nvPr/>
      </p:nvGrpSpPr>
      <p:grpSpPr>
        <a:xfrm>
          <a:off x="0" y="0"/>
          <a:ext cx="0" cy="0"/>
          <a:chOff x="0" y="0"/>
          <a:chExt cx="0" cy="0"/>
        </a:xfrm>
      </p:grpSpPr>
      <p:sp>
        <p:nvSpPr>
          <p:cNvPr id="125" name="Google Shape;125;p19"/>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Font typeface="Arial"/>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126" name="Google Shape;126;p19"/>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H="1">
            <a:off x="0" y="66675"/>
            <a:ext cx="9144000" cy="1420812"/>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 name="Google Shape;7;p1"/>
          <p:cNvSpPr/>
          <p:nvPr/>
        </p:nvSpPr>
        <p:spPr>
          <a:xfrm flipH="1">
            <a:off x="0" y="0"/>
            <a:ext cx="9144000" cy="1420812"/>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 name="Google Shape;8;p1"/>
          <p:cNvSpPr/>
          <p:nvPr/>
        </p:nvSpPr>
        <p:spPr>
          <a:xfrm>
            <a:off x="-11112" y="5919787"/>
            <a:ext cx="9155112" cy="938212"/>
          </a:xfrm>
          <a:custGeom>
            <a:avLst/>
            <a:gdLst/>
            <a:ahLst/>
            <a:cxnLst/>
            <a:rect l="l" t="t" r="r" b="b"/>
            <a:pathLst>
              <a:path w="9155113" h="938212" extrusionOk="0">
                <a:moveTo>
                  <a:pt x="117305" y="0"/>
                </a:moveTo>
                <a:lnTo>
                  <a:pt x="9037808" y="0"/>
                </a:lnTo>
                <a:lnTo>
                  <a:pt x="9037808" y="0"/>
                </a:lnTo>
                <a:cubicBezTo>
                  <a:pt x="9053212" y="0"/>
                  <a:pt x="9068466" y="3034"/>
                  <a:pt x="9082698" y="8929"/>
                </a:cubicBezTo>
                <a:cubicBezTo>
                  <a:pt x="9096930" y="14824"/>
                  <a:pt x="9109862" y="23465"/>
                  <a:pt x="9120755" y="34357"/>
                </a:cubicBezTo>
                <a:cubicBezTo>
                  <a:pt x="9131647" y="45250"/>
                  <a:pt x="9140288" y="58182"/>
                  <a:pt x="9146183" y="72414"/>
                </a:cubicBezTo>
                <a:cubicBezTo>
                  <a:pt x="9152078" y="86646"/>
                  <a:pt x="9155113" y="101900"/>
                  <a:pt x="9155113" y="117305"/>
                </a:cubicBezTo>
                <a:lnTo>
                  <a:pt x="9155113" y="938212"/>
                </a:lnTo>
                <a:lnTo>
                  <a:pt x="0" y="938212"/>
                </a:lnTo>
                <a:lnTo>
                  <a:pt x="0" y="117305"/>
                </a:lnTo>
                <a:lnTo>
                  <a:pt x="0" y="117305"/>
                </a:lnTo>
                <a:cubicBezTo>
                  <a:pt x="0" y="101900"/>
                  <a:pt x="3034" y="86646"/>
                  <a:pt x="8929" y="72414"/>
                </a:cubicBezTo>
                <a:cubicBezTo>
                  <a:pt x="14824" y="58182"/>
                  <a:pt x="23465" y="45250"/>
                  <a:pt x="34357" y="34357"/>
                </a:cubicBezTo>
                <a:cubicBezTo>
                  <a:pt x="45250" y="23465"/>
                  <a:pt x="58182" y="14824"/>
                  <a:pt x="72414" y="8929"/>
                </a:cubicBezTo>
                <a:cubicBezTo>
                  <a:pt x="86646" y="3034"/>
                  <a:pt x="101900" y="0"/>
                  <a:pt x="11730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 name="Google Shape;9;p1"/>
          <p:cNvSpPr txBox="1"/>
          <p:nvPr/>
        </p:nvSpPr>
        <p:spPr>
          <a:xfrm>
            <a:off x="0" y="5919787"/>
            <a:ext cx="3571875" cy="93821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a:solidFill>
                  <a:srgbClr val="FFFFFF"/>
                </a:solidFill>
                <a:latin typeface="Georgia"/>
                <a:ea typeface="Georgia"/>
                <a:cs typeface="Georgia"/>
                <a:sym typeface="Georgia"/>
              </a:rPr>
              <a:t>MISSION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a:p>
        </p:txBody>
      </p:sp>
      <p:sp>
        <p:nvSpPr>
          <p:cNvPr id="10" name="Google Shape;10;p1"/>
          <p:cNvSpPr txBox="1"/>
          <p:nvPr/>
        </p:nvSpPr>
        <p:spPr>
          <a:xfrm>
            <a:off x="3708400" y="5919787"/>
            <a:ext cx="2032000" cy="64135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a:solidFill>
                  <a:srgbClr val="FFFFFF"/>
                </a:solidFill>
                <a:latin typeface="Georgia"/>
                <a:ea typeface="Georgia"/>
                <a:cs typeface="Georgia"/>
                <a:sym typeface="Georgia"/>
              </a:rPr>
              <a:t>VISION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a:solidFill>
                  <a:srgbClr val="FFFFFF"/>
                </a:solidFill>
                <a:latin typeface="Georgia"/>
                <a:ea typeface="Georgia"/>
                <a:cs typeface="Georgia"/>
                <a:sym typeface="Georgia"/>
              </a:rPr>
              <a:t>Excellence and Service</a:t>
            </a:r>
            <a:endParaRPr/>
          </a:p>
        </p:txBody>
      </p:sp>
      <p:sp>
        <p:nvSpPr>
          <p:cNvPr id="11" name="Google Shape;11;p1"/>
          <p:cNvSpPr txBox="1"/>
          <p:nvPr/>
        </p:nvSpPr>
        <p:spPr>
          <a:xfrm>
            <a:off x="6067425" y="5919787"/>
            <a:ext cx="2984500" cy="93821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a:solidFill>
                  <a:srgbClr val="FFFFFF"/>
                </a:solidFill>
                <a:latin typeface="Georgia"/>
                <a:ea typeface="Georgia"/>
                <a:cs typeface="Georgia"/>
                <a:sym typeface="Georgia"/>
              </a:rPr>
              <a:t>CORE   VALUES</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a:solidFill>
                  <a:srgbClr val="FFFFFF"/>
                </a:solidFill>
                <a:latin typeface="Georgia"/>
                <a:ea typeface="Georgia"/>
                <a:cs typeface="Georgia"/>
                <a:sym typeface="Georgia"/>
              </a:rPr>
              <a:t>Faith in God |  Moral Uprightness</a:t>
            </a:r>
            <a:br>
              <a:rPr lang="en-US" sz="1100" b="0" i="0" u="none">
                <a:solidFill>
                  <a:srgbClr val="FFFFFF"/>
                </a:solidFill>
                <a:latin typeface="Georgia"/>
                <a:ea typeface="Georgia"/>
                <a:cs typeface="Georgia"/>
                <a:sym typeface="Georgia"/>
              </a:rPr>
            </a:br>
            <a:r>
              <a:rPr lang="en-US" sz="1100" b="0" i="0" u="none">
                <a:solidFill>
                  <a:srgbClr val="FFFFFF"/>
                </a:solidFill>
                <a:latin typeface="Georgia"/>
                <a:ea typeface="Georgia"/>
                <a:cs typeface="Georgia"/>
                <a:sym typeface="Georgia"/>
              </a:rPr>
              <a:t> Love of Fellow Beings   </a:t>
            </a:r>
            <a:br>
              <a:rPr lang="en-US" sz="1100" b="0" i="0" u="none">
                <a:solidFill>
                  <a:srgbClr val="FFFFFF"/>
                </a:solidFill>
                <a:latin typeface="Georgia"/>
                <a:ea typeface="Georgia"/>
                <a:cs typeface="Georgia"/>
                <a:sym typeface="Georgia"/>
              </a:rPr>
            </a:br>
            <a:r>
              <a:rPr lang="en-US" sz="1100" b="0" i="0" u="none">
                <a:solidFill>
                  <a:srgbClr val="FFFFFF"/>
                </a:solidFill>
                <a:latin typeface="Georgia"/>
                <a:ea typeface="Georgia"/>
                <a:cs typeface="Georgia"/>
                <a:sym typeface="Georgia"/>
              </a:rPr>
              <a:t>Social Responsibility | Pursuit of Excellence</a:t>
            </a:r>
            <a:endParaRPr/>
          </a:p>
        </p:txBody>
      </p:sp>
      <p:pic>
        <p:nvPicPr>
          <p:cNvPr id="12" name="Google Shape;12;p1"/>
          <p:cNvPicPr preferRelativeResize="0"/>
          <p:nvPr/>
        </p:nvPicPr>
        <p:blipFill rotWithShape="1">
          <a:blip r:embed="rId3">
            <a:alphaModFix/>
          </a:blip>
          <a:srcRect/>
          <a:stretch/>
        </p:blipFill>
        <p:spPr>
          <a:xfrm>
            <a:off x="5943600" y="231775"/>
            <a:ext cx="2763837" cy="1003300"/>
          </a:xfrm>
          <a:prstGeom prst="rect">
            <a:avLst/>
          </a:prstGeom>
          <a:noFill/>
          <a:ln>
            <a:noFill/>
          </a:ln>
        </p:spPr>
      </p:pic>
      <p:sp>
        <p:nvSpPr>
          <p:cNvPr id="13" name="Google Shape;13;p1"/>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18"/>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7" name="Google Shape;117;p18"/>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118" name="Google Shape;118;p18"/>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9" name="Google Shape;119;p18"/>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0" name="Google Shape;120;p18"/>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121" name="Google Shape;121;p18"/>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22" name="Google Shape;122;p18"/>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18"/>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20"/>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9" name="Google Shape;129;p20"/>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130" name="Google Shape;130;p20"/>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1" name="Google Shape;131;p20"/>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2" name="Google Shape;132;p20"/>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133" name="Google Shape;133;p20"/>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4" name="Google Shape;134;p20"/>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5" name="Google Shape;135;p20"/>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2"/>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2" name="Google Shape;142;p22"/>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143" name="Google Shape;143;p22"/>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4" name="Google Shape;144;p22"/>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22"/>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146" name="Google Shape;146;p22"/>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7" name="Google Shape;147;p22"/>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 name="Google Shape;148;p22"/>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3"/>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 name="Google Shape;22;p3"/>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23" name="Google Shape;23;p3"/>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4" name="Google Shape;24;p3"/>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5" name="Google Shape;25;p3"/>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26" name="Google Shape;26;p3"/>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3"/>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3"/>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 name="Google Shape;35;p5"/>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sp>
        <p:nvSpPr>
          <p:cNvPr id="38" name="Google Shape;38;p6"/>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9" name="Google Shape;39;p6"/>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40" name="Google Shape;40;p6"/>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1" name="Google Shape;41;p6"/>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2" name="Google Shape;42;p6"/>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43" name="Google Shape;43;p6"/>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4" name="Google Shape;44;p6"/>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6"/>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8"/>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 name="Google Shape;51;p8"/>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52" name="Google Shape;52;p8"/>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 name="Google Shape;53;p8"/>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 name="Google Shape;54;p8"/>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55" name="Google Shape;55;p8"/>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6" name="Google Shape;56;p8"/>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0"/>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5" name="Google Shape;65;p10"/>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66" name="Google Shape;66;p10"/>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7" name="Google Shape;67;p10"/>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8" name="Google Shape;68;p10"/>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69" name="Google Shape;69;p10"/>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0" name="Google Shape;70;p10"/>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2"/>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7" name="Google Shape;77;p12"/>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78" name="Google Shape;78;p12"/>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9" name="Google Shape;79;p12"/>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 name="Google Shape;80;p12"/>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81" name="Google Shape;81;p12"/>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2" name="Google Shape;82;p12"/>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4"/>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0" name="Google Shape;90;p14"/>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91" name="Google Shape;91;p14"/>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 name="Google Shape;92;p14"/>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 name="Google Shape;93;p14"/>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94" name="Google Shape;94;p14"/>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5" name="Google Shape;95;p14"/>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 name="Google Shape;96;p14"/>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6"/>
          <p:cNvSpPr txBox="1"/>
          <p:nvPr/>
        </p:nvSpPr>
        <p:spPr>
          <a:xfrm>
            <a:off x="457200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2" name="Google Shape;102;p16"/>
          <p:cNvSpPr/>
          <p:nvPr/>
        </p:nvSpPr>
        <p:spPr>
          <a:xfrm>
            <a:off x="-11112" y="6348412"/>
            <a:ext cx="9155112" cy="509587"/>
          </a:xfrm>
          <a:custGeom>
            <a:avLst/>
            <a:gdLst/>
            <a:ahLst/>
            <a:cxnLst/>
            <a:rect l="l" t="t" r="r" b="b"/>
            <a:pathLst>
              <a:path w="9155113" h="509587" extrusionOk="0">
                <a:moveTo>
                  <a:pt x="63714" y="0"/>
                </a:moveTo>
                <a:lnTo>
                  <a:pt x="9091399" y="0"/>
                </a:lnTo>
                <a:lnTo>
                  <a:pt x="9091399" y="0"/>
                </a:lnTo>
                <a:cubicBezTo>
                  <a:pt x="9099765" y="0"/>
                  <a:pt x="9108051" y="1648"/>
                  <a:pt x="9115781" y="4849"/>
                </a:cubicBezTo>
                <a:cubicBezTo>
                  <a:pt x="9123511" y="8051"/>
                  <a:pt x="9130535" y="12745"/>
                  <a:pt x="9136451" y="18661"/>
                </a:cubicBezTo>
                <a:cubicBezTo>
                  <a:pt x="9142367" y="24577"/>
                  <a:pt x="9147061" y="31601"/>
                  <a:pt x="9150263" y="39331"/>
                </a:cubicBezTo>
                <a:cubicBezTo>
                  <a:pt x="9153464" y="47061"/>
                  <a:pt x="9155113" y="55347"/>
                  <a:pt x="9155113" y="63714"/>
                </a:cubicBezTo>
                <a:lnTo>
                  <a:pt x="9155113" y="509587"/>
                </a:lnTo>
                <a:lnTo>
                  <a:pt x="0" y="509587"/>
                </a:lnTo>
                <a:lnTo>
                  <a:pt x="0" y="63714"/>
                </a:lnTo>
                <a:lnTo>
                  <a:pt x="0" y="63714"/>
                </a:lnTo>
                <a:cubicBezTo>
                  <a:pt x="0" y="55347"/>
                  <a:pt x="1648" y="47061"/>
                  <a:pt x="4849" y="39331"/>
                </a:cubicBezTo>
                <a:cubicBezTo>
                  <a:pt x="8051" y="31601"/>
                  <a:pt x="12745" y="24577"/>
                  <a:pt x="18661" y="18661"/>
                </a:cubicBezTo>
                <a:cubicBezTo>
                  <a:pt x="24577" y="12745"/>
                  <a:pt x="31601" y="8051"/>
                  <a:pt x="39331" y="4849"/>
                </a:cubicBezTo>
                <a:cubicBezTo>
                  <a:pt x="47061" y="1648"/>
                  <a:pt x="55347" y="0"/>
                  <a:pt x="637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3" name="Google Shape;103;p16"/>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104" name="Google Shape;104;p16"/>
          <p:cNvSpPr/>
          <p:nvPr/>
        </p:nvSpPr>
        <p:spPr>
          <a:xfrm rot="10800000">
            <a:off x="6945312" y="0"/>
            <a:ext cx="2208212" cy="614362"/>
          </a:xfrm>
          <a:custGeom>
            <a:avLst/>
            <a:gdLst/>
            <a:ahLst/>
            <a:cxnLst/>
            <a:rect l="l" t="t" r="r" b="b"/>
            <a:pathLst>
              <a:path w="2208212" h="614363" extrusionOk="0">
                <a:moveTo>
                  <a:pt x="76814" y="0"/>
                </a:moveTo>
                <a:lnTo>
                  <a:pt x="2131398" y="0"/>
                </a:lnTo>
                <a:lnTo>
                  <a:pt x="2131398" y="0"/>
                </a:lnTo>
                <a:cubicBezTo>
                  <a:pt x="2141485" y="0"/>
                  <a:pt x="2151474" y="1986"/>
                  <a:pt x="2160793" y="5847"/>
                </a:cubicBezTo>
                <a:cubicBezTo>
                  <a:pt x="2170112" y="9707"/>
                  <a:pt x="2178581" y="15365"/>
                  <a:pt x="2185713" y="22498"/>
                </a:cubicBezTo>
                <a:cubicBezTo>
                  <a:pt x="2192846" y="29630"/>
                  <a:pt x="2198504" y="38099"/>
                  <a:pt x="2202364" y="47418"/>
                </a:cubicBezTo>
                <a:cubicBezTo>
                  <a:pt x="2206225" y="56737"/>
                  <a:pt x="2208212" y="66726"/>
                  <a:pt x="2208212" y="76814"/>
                </a:cubicBezTo>
                <a:lnTo>
                  <a:pt x="2208212" y="614363"/>
                </a:lnTo>
                <a:lnTo>
                  <a:pt x="0" y="614363"/>
                </a:lnTo>
                <a:lnTo>
                  <a:pt x="0" y="76814"/>
                </a:lnTo>
                <a:lnTo>
                  <a:pt x="0" y="76814"/>
                </a:lnTo>
                <a:cubicBezTo>
                  <a:pt x="0" y="66726"/>
                  <a:pt x="1986" y="56737"/>
                  <a:pt x="5847" y="47418"/>
                </a:cubicBezTo>
                <a:cubicBezTo>
                  <a:pt x="9707" y="38099"/>
                  <a:pt x="15365" y="29630"/>
                  <a:pt x="22498" y="22498"/>
                </a:cubicBezTo>
                <a:cubicBezTo>
                  <a:pt x="29630" y="15365"/>
                  <a:pt x="38099" y="9707"/>
                  <a:pt x="47418" y="5847"/>
                </a:cubicBezTo>
                <a:cubicBezTo>
                  <a:pt x="56737" y="1986"/>
                  <a:pt x="66726" y="0"/>
                  <a:pt x="76813"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5" name="Google Shape;105;p16"/>
          <p:cNvSpPr/>
          <p:nvPr/>
        </p:nvSpPr>
        <p:spPr>
          <a:xfrm rot="10800000">
            <a:off x="-1587" y="0"/>
            <a:ext cx="9155112" cy="365125"/>
          </a:xfrm>
          <a:custGeom>
            <a:avLst/>
            <a:gdLst/>
            <a:ahLst/>
            <a:cxnLst/>
            <a:rect l="l" t="t" r="r" b="b"/>
            <a:pathLst>
              <a:path w="9155113" h="365125" extrusionOk="0">
                <a:moveTo>
                  <a:pt x="45652" y="0"/>
                </a:moveTo>
                <a:lnTo>
                  <a:pt x="9109461" y="0"/>
                </a:lnTo>
                <a:lnTo>
                  <a:pt x="9109461" y="0"/>
                </a:lnTo>
                <a:cubicBezTo>
                  <a:pt x="9115455" y="0"/>
                  <a:pt x="9121392" y="1180"/>
                  <a:pt x="9126931" y="3475"/>
                </a:cubicBezTo>
                <a:cubicBezTo>
                  <a:pt x="9132469" y="5769"/>
                  <a:pt x="9137502" y="9132"/>
                  <a:pt x="9141741" y="13371"/>
                </a:cubicBezTo>
                <a:cubicBezTo>
                  <a:pt x="9145980" y="17610"/>
                  <a:pt x="9149343" y="22643"/>
                  <a:pt x="9151637" y="28181"/>
                </a:cubicBezTo>
                <a:cubicBezTo>
                  <a:pt x="9153932" y="33720"/>
                  <a:pt x="9155113" y="39657"/>
                  <a:pt x="9155113" y="45652"/>
                </a:cubicBezTo>
                <a:lnTo>
                  <a:pt x="9155113" y="365125"/>
                </a:lnTo>
                <a:lnTo>
                  <a:pt x="0" y="365125"/>
                </a:lnTo>
                <a:lnTo>
                  <a:pt x="0" y="45652"/>
                </a:lnTo>
                <a:lnTo>
                  <a:pt x="0" y="45652"/>
                </a:lnTo>
                <a:cubicBezTo>
                  <a:pt x="0" y="39657"/>
                  <a:pt x="1180" y="33720"/>
                  <a:pt x="3475" y="28181"/>
                </a:cubicBezTo>
                <a:cubicBezTo>
                  <a:pt x="5769" y="22643"/>
                  <a:pt x="9132" y="17610"/>
                  <a:pt x="13371" y="13371"/>
                </a:cubicBezTo>
                <a:cubicBezTo>
                  <a:pt x="17610" y="9132"/>
                  <a:pt x="22643" y="5769"/>
                  <a:pt x="28181" y="3475"/>
                </a:cubicBezTo>
                <a:cubicBezTo>
                  <a:pt x="33720" y="1180"/>
                  <a:pt x="39657" y="0"/>
                  <a:pt x="45651"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6" name="Google Shape;106;p16"/>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107" name="Google Shape;107;p16"/>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8" name="Google Shape;108;p16"/>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Google Shape;109;p16"/>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perswithcode.com/sota/age-estimation-on-utkface" TargetMode="External"/><Relationship Id="rId2" Type="http://schemas.openxmlformats.org/officeDocument/2006/relationships/hyperlink" Target="https://medium.com/swlh/familygan-generating-a-childs-face-using-his-parents-394d8face6a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4"/>
          <p:cNvSpPr txBox="1">
            <a:spLocks noGrp="1"/>
          </p:cNvSpPr>
          <p:nvPr>
            <p:ph type="subTitle" idx="1"/>
          </p:nvPr>
        </p:nvSpPr>
        <p:spPr>
          <a:xfrm>
            <a:off x="311700" y="3043003"/>
            <a:ext cx="8521700" cy="2854621"/>
          </a:xfrm>
          <a:prstGeom prst="rect">
            <a:avLst/>
          </a:prstGeom>
          <a:noFill/>
          <a:ln>
            <a:noFill/>
          </a:ln>
        </p:spPr>
        <p:txBody>
          <a:bodyPr spcFirstLastPara="1" wrap="square" lIns="91425" tIns="91425" rIns="91425" bIns="91425" anchor="t" anchorCtr="0">
            <a:noAutofit/>
          </a:bodyPr>
          <a:lstStyle/>
          <a:p>
            <a:pPr marL="0" marR="0" algn="ctr">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Submitted by</a:t>
            </a:r>
            <a:r>
              <a:rPr lang="en-GB"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ctr">
              <a:lnSpc>
                <a:spcPct val="150000"/>
              </a:lnSpc>
              <a:spcBef>
                <a:spcPts val="1200"/>
              </a:spcBef>
              <a:spcAft>
                <a:spcPts val="0"/>
              </a:spcAft>
            </a:pPr>
            <a:r>
              <a:rPr lang="en-GB" sz="1800" b="1" dirty="0">
                <a:effectLst/>
                <a:latin typeface="Times New Roman" panose="02020603050405020304" pitchFamily="18" charset="0"/>
                <a:ea typeface="Times New Roman" panose="02020603050405020304" pitchFamily="18" charset="0"/>
              </a:rPr>
              <a:t>Varun SA(2148059)	&amp;	Kartikay Agrawal(2148064)</a:t>
            </a:r>
            <a:endParaRPr lang="en-US" sz="1800" dirty="0">
              <a:latin typeface="Arial" panose="020B0604020202020204" pitchFamily="34" charset="0"/>
              <a:ea typeface="Times New Roman" panose="02020603050405020304" pitchFamily="18" charset="0"/>
            </a:endParaRPr>
          </a:p>
          <a:p>
            <a:pPr marL="0" marR="0" algn="ctr">
              <a:lnSpc>
                <a:spcPct val="150000"/>
              </a:lnSpc>
              <a:spcBef>
                <a:spcPts val="1200"/>
              </a:spcBef>
              <a:spcAft>
                <a:spcPts val="0"/>
              </a:spcAft>
            </a:pPr>
            <a:r>
              <a:rPr lang="en-GB" sz="1800" b="1" dirty="0">
                <a:effectLst/>
                <a:latin typeface="Times New Roman" panose="02020603050405020304" pitchFamily="18" charset="0"/>
                <a:ea typeface="Times New Roman" panose="02020603050405020304" pitchFamily="18" charset="0"/>
              </a:rPr>
              <a:t>2 Master of Science (Data Science),</a:t>
            </a:r>
            <a:endParaRPr lang="en-US" sz="1800" dirty="0">
              <a:effectLst/>
              <a:latin typeface="Arial" panose="020B0604020202020204" pitchFamily="34" charset="0"/>
              <a:ea typeface="Arial" panose="020B0604020202020204" pitchFamily="34" charset="0"/>
            </a:endParaRPr>
          </a:p>
          <a:p>
            <a:r>
              <a:rPr lang="en-GB" sz="1800" b="1" dirty="0">
                <a:effectLst/>
                <a:latin typeface="Times New Roman" panose="02020603050405020304" pitchFamily="18" charset="0"/>
                <a:ea typeface="Times New Roman" panose="02020603050405020304" pitchFamily="18" charset="0"/>
              </a:rPr>
              <a:t> Department of Computer Science</a:t>
            </a:r>
            <a:endParaRPr dirty="0"/>
          </a:p>
        </p:txBody>
      </p:sp>
      <p:sp>
        <p:nvSpPr>
          <p:cNvPr id="3" name="Title 2">
            <a:extLst>
              <a:ext uri="{FF2B5EF4-FFF2-40B4-BE49-F238E27FC236}">
                <a16:creationId xmlns:a16="http://schemas.microsoft.com/office/drawing/2014/main" id="{6741C893-80FD-7E07-08BD-0F53F0E7D339}"/>
              </a:ext>
            </a:extLst>
          </p:cNvPr>
          <p:cNvSpPr>
            <a:spLocks noGrp="1"/>
          </p:cNvSpPr>
          <p:nvPr>
            <p:ph type="ctrTitle"/>
          </p:nvPr>
        </p:nvSpPr>
        <p:spPr>
          <a:xfrm>
            <a:off x="311700" y="1813810"/>
            <a:ext cx="8832300" cy="2458387"/>
          </a:xfrm>
        </p:spPr>
        <p:txBody>
          <a:bodyPr/>
          <a:lstStyle/>
          <a:p>
            <a:pPr marL="0" marR="0">
              <a:lnSpc>
                <a:spcPct val="115000"/>
              </a:lnSpc>
              <a:spcBef>
                <a:spcPts val="0"/>
              </a:spcBef>
              <a:spcAft>
                <a:spcPts val="300"/>
              </a:spcAft>
            </a:pPr>
            <a:r>
              <a:rPr lang="en-GB" dirty="0">
                <a:effectLst/>
                <a:latin typeface="Times New Roman" panose="02020603050405020304" pitchFamily="18" charset="0"/>
                <a:ea typeface="Times New Roman" panose="02020603050405020304" pitchFamily="18" charset="0"/>
              </a:rPr>
              <a:t> Generating childlike images of adults using Generative Adversarial Models.</a:t>
            </a:r>
            <a:br>
              <a:rPr lang="en-US" dirty="0">
                <a:effectLst/>
                <a:latin typeface="Arial" panose="020B0604020202020204" pitchFamily="34" charset="0"/>
                <a:ea typeface="Arial" panose="020B0604020202020204" pitchFamily="34" charset="0"/>
              </a:rPr>
            </a:br>
            <a:r>
              <a:rPr lang="en-GB" i="1" dirty="0">
                <a:effectLst/>
                <a:latin typeface="Times New Roman" panose="02020603050405020304" pitchFamily="18" charset="0"/>
                <a:ea typeface="Times New Roman" panose="02020603050405020304" pitchFamily="18" charset="0"/>
              </a:rPr>
              <a:t> </a:t>
            </a:r>
            <a:br>
              <a:rPr lang="en-US" sz="1800" dirty="0">
                <a:effectLst/>
                <a:latin typeface="Arial" panose="020B0604020202020204" pitchFamily="34" charset="0"/>
                <a:ea typeface="Arial" panose="020B0604020202020204" pitchFamily="34"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8B80-7B78-FEC0-62D6-8E947600BC57}"/>
              </a:ext>
            </a:extLst>
          </p:cNvPr>
          <p:cNvSpPr>
            <a:spLocks noGrp="1"/>
          </p:cNvSpPr>
          <p:nvPr>
            <p:ph type="title"/>
          </p:nvPr>
        </p:nvSpPr>
        <p:spPr/>
        <p:txBody>
          <a:bodyPr/>
          <a:lstStyle/>
          <a:p>
            <a:r>
              <a:rPr lang="en-GB" sz="2400" b="1" dirty="0"/>
              <a:t>Related Works</a:t>
            </a:r>
            <a:br>
              <a:rPr lang="en-US" sz="2400" b="1" dirty="0"/>
            </a:br>
            <a:endParaRPr lang="en-US" sz="2400" dirty="0"/>
          </a:p>
        </p:txBody>
      </p:sp>
      <p:sp>
        <p:nvSpPr>
          <p:cNvPr id="3" name="Text Placeholder 2">
            <a:extLst>
              <a:ext uri="{FF2B5EF4-FFF2-40B4-BE49-F238E27FC236}">
                <a16:creationId xmlns:a16="http://schemas.microsoft.com/office/drawing/2014/main" id="{FA1C9E30-6AC2-501D-4830-906B3A7C6DBD}"/>
              </a:ext>
            </a:extLst>
          </p:cNvPr>
          <p:cNvSpPr>
            <a:spLocks noGrp="1"/>
          </p:cNvSpPr>
          <p:nvPr>
            <p:ph type="body" idx="1"/>
          </p:nvPr>
        </p:nvSpPr>
        <p:spPr/>
        <p:txBody>
          <a:bodyPr/>
          <a:lstStyle/>
          <a:p>
            <a:pPr marL="88900" indent="0">
              <a:buNone/>
            </a:pPr>
            <a:r>
              <a:rPr lang="en-GB" dirty="0"/>
              <a:t>Since the development of GAN model, researchers have been working on various different kinds of models based on the use case. Some of the most famous models which can be found are:</a:t>
            </a:r>
            <a:endParaRPr lang="en-US" dirty="0"/>
          </a:p>
          <a:p>
            <a:pPr marL="88900" indent="0">
              <a:buNone/>
            </a:pPr>
            <a:r>
              <a:rPr lang="en-GB" b="1" dirty="0"/>
              <a:t> </a:t>
            </a:r>
            <a:endParaRPr lang="en-US" dirty="0"/>
          </a:p>
          <a:p>
            <a:pPr marL="88900" indent="0">
              <a:buNone/>
            </a:pPr>
            <a:r>
              <a:rPr lang="en-GB" b="1" dirty="0"/>
              <a:t> </a:t>
            </a:r>
            <a:endParaRPr lang="en-US" dirty="0"/>
          </a:p>
          <a:p>
            <a:pPr marL="88900" indent="0">
              <a:buNone/>
            </a:pPr>
            <a:r>
              <a:rPr lang="en-GB" b="1" dirty="0" err="1">
                <a:hlinkClick r:id="rId2">
                  <a:extLst>
                    <a:ext uri="{A12FA001-AC4F-418D-AE19-62706E023703}">
                      <ahyp:hlinkClr xmlns:ahyp="http://schemas.microsoft.com/office/drawing/2018/hyperlinkcolor" val="tx"/>
                    </a:ext>
                  </a:extLst>
                </a:hlinkClick>
              </a:rPr>
              <a:t>FamilyGan</a:t>
            </a:r>
            <a:r>
              <a:rPr lang="en-GB" b="1" dirty="0">
                <a:hlinkClick r:id="rId2">
                  <a:extLst>
                    <a:ext uri="{A12FA001-AC4F-418D-AE19-62706E023703}">
                      <ahyp:hlinkClr xmlns:ahyp="http://schemas.microsoft.com/office/drawing/2018/hyperlinkcolor" val="tx"/>
                    </a:ext>
                  </a:extLst>
                </a:hlinkClick>
              </a:rPr>
              <a:t>: </a:t>
            </a:r>
            <a:endParaRPr lang="en-US" b="1" dirty="0"/>
          </a:p>
          <a:p>
            <a:pPr marL="88900" indent="0">
              <a:buNone/>
            </a:pPr>
            <a:r>
              <a:rPr lang="en-GB" dirty="0"/>
              <a:t>A </a:t>
            </a:r>
            <a:r>
              <a:rPr lang="en-GB" dirty="0" err="1"/>
              <a:t>FamilyGAN</a:t>
            </a:r>
            <a:r>
              <a:rPr lang="en-GB" dirty="0"/>
              <a:t> Model is capable of g</a:t>
            </a:r>
            <a:r>
              <a:rPr lang="en-GB" dirty="0">
                <a:hlinkClick r:id="rId2">
                  <a:extLst>
                    <a:ext uri="{A12FA001-AC4F-418D-AE19-62706E023703}">
                      <ahyp:hlinkClr xmlns:ahyp="http://schemas.microsoft.com/office/drawing/2018/hyperlinkcolor" val="tx"/>
                    </a:ext>
                  </a:extLst>
                </a:hlinkClick>
              </a:rPr>
              <a:t>enerating a Child's Face using </a:t>
            </a:r>
            <a:r>
              <a:rPr lang="en-GB" dirty="0"/>
              <a:t>both his/her parent’s photos. The model is found to be creating accurate baby images using features from both parents for example eyes.</a:t>
            </a:r>
            <a:endParaRPr lang="en-US" dirty="0"/>
          </a:p>
          <a:p>
            <a:pPr marL="88900" indent="0">
              <a:buNone/>
            </a:pPr>
            <a:r>
              <a:rPr lang="en-GB" dirty="0"/>
              <a:t> </a:t>
            </a:r>
            <a:endParaRPr lang="en-US" dirty="0"/>
          </a:p>
          <a:p>
            <a:pPr marL="88900" indent="0">
              <a:buNone/>
            </a:pPr>
            <a:r>
              <a:rPr lang="en-GB" dirty="0"/>
              <a:t> </a:t>
            </a:r>
            <a:endParaRPr lang="en-US" dirty="0"/>
          </a:p>
          <a:p>
            <a:pPr marL="88900" indent="0">
              <a:buNone/>
            </a:pPr>
            <a:r>
              <a:rPr lang="en-GB" b="1" dirty="0">
                <a:hlinkClick r:id="rId3">
                  <a:extLst>
                    <a:ext uri="{A12FA001-AC4F-418D-AE19-62706E023703}">
                      <ahyp:hlinkClr xmlns:ahyp="http://schemas.microsoft.com/office/drawing/2018/hyperlinkcolor" val="tx"/>
                    </a:ext>
                  </a:extLst>
                </a:hlinkClick>
              </a:rPr>
              <a:t>Age Estimation on </a:t>
            </a:r>
            <a:r>
              <a:rPr lang="en-GB" b="1" dirty="0" err="1">
                <a:hlinkClick r:id="rId3">
                  <a:extLst>
                    <a:ext uri="{A12FA001-AC4F-418D-AE19-62706E023703}">
                      <ahyp:hlinkClr xmlns:ahyp="http://schemas.microsoft.com/office/drawing/2018/hyperlinkcolor" val="tx"/>
                    </a:ext>
                  </a:extLst>
                </a:hlinkClick>
              </a:rPr>
              <a:t>UTKFace</a:t>
            </a:r>
            <a:r>
              <a:rPr lang="en-GB" b="1" dirty="0"/>
              <a:t>[2]:</a:t>
            </a:r>
            <a:endParaRPr lang="en-US" b="1" dirty="0"/>
          </a:p>
          <a:p>
            <a:pPr marL="88900" indent="0">
              <a:buNone/>
            </a:pPr>
            <a:r>
              <a:rPr lang="en-GB" dirty="0"/>
              <a:t>On a very famous Kaggle dataset used for competitions i.e. </a:t>
            </a:r>
            <a:r>
              <a:rPr lang="en-GB" dirty="0" err="1"/>
              <a:t>UTKFace</a:t>
            </a:r>
            <a:r>
              <a:rPr lang="en-GB" dirty="0"/>
              <a:t> researchers have developed a model which is capable of predicting ages of people based on their features .The model used in this dataset is FA-GAN.</a:t>
            </a:r>
            <a:endParaRPr lang="en-US" dirty="0"/>
          </a:p>
          <a:p>
            <a:pPr marL="88900" indent="0">
              <a:buNone/>
            </a:pPr>
            <a:r>
              <a:rPr lang="en-GB" dirty="0"/>
              <a:t> </a:t>
            </a:r>
            <a:endParaRPr lang="en-US" dirty="0"/>
          </a:p>
          <a:p>
            <a:pPr marL="88900" indent="0">
              <a:buNone/>
            </a:pPr>
            <a:r>
              <a:rPr lang="en-GB" dirty="0"/>
              <a:t> </a:t>
            </a:r>
            <a:endParaRPr lang="en-US" dirty="0"/>
          </a:p>
          <a:p>
            <a:pPr marL="88900" lvl="0" indent="0">
              <a:buNone/>
            </a:pPr>
            <a:r>
              <a:rPr lang="en-GB" b="1" dirty="0"/>
              <a:t>Generative Adversarial Style Transfer Networks for Face Aging[7] : </a:t>
            </a:r>
            <a:endParaRPr lang="en-US" dirty="0"/>
          </a:p>
          <a:p>
            <a:pPr marL="88900" indent="0">
              <a:buNone/>
            </a:pPr>
            <a:r>
              <a:rPr lang="en-GB" dirty="0"/>
              <a:t>This model is predicting future older images of an individual based on their current facial features and generic features of old people.</a:t>
            </a:r>
            <a:endParaRPr lang="en-US" dirty="0"/>
          </a:p>
          <a:p>
            <a:pPr marL="88900" indent="0">
              <a:buNone/>
            </a:pPr>
            <a:endParaRPr lang="en-US" dirty="0"/>
          </a:p>
        </p:txBody>
      </p:sp>
    </p:spTree>
    <p:extLst>
      <p:ext uri="{BB962C8B-B14F-4D97-AF65-F5344CB8AC3E}">
        <p14:creationId xmlns:p14="http://schemas.microsoft.com/office/powerpoint/2010/main" val="185543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2588-1A9A-0253-91C3-9E8600BB8891}"/>
              </a:ext>
            </a:extLst>
          </p:cNvPr>
          <p:cNvSpPr>
            <a:spLocks noGrp="1"/>
          </p:cNvSpPr>
          <p:nvPr>
            <p:ph type="title"/>
          </p:nvPr>
        </p:nvSpPr>
        <p:spPr/>
        <p:txBody>
          <a:bodyPr/>
          <a:lstStyle/>
          <a:p>
            <a:r>
              <a:rPr lang="en-GB" sz="2400" b="1" dirty="0"/>
              <a:t>Methodology</a:t>
            </a:r>
            <a:br>
              <a:rPr lang="en-US" b="1" dirty="0"/>
            </a:br>
            <a:endParaRPr lang="en-US" dirty="0"/>
          </a:p>
        </p:txBody>
      </p:sp>
      <p:sp>
        <p:nvSpPr>
          <p:cNvPr id="3" name="Text Placeholder 2">
            <a:extLst>
              <a:ext uri="{FF2B5EF4-FFF2-40B4-BE49-F238E27FC236}">
                <a16:creationId xmlns:a16="http://schemas.microsoft.com/office/drawing/2014/main" id="{4F758566-4361-C1E3-4CF9-01A24D48D8F4}"/>
              </a:ext>
            </a:extLst>
          </p:cNvPr>
          <p:cNvSpPr>
            <a:spLocks noGrp="1"/>
          </p:cNvSpPr>
          <p:nvPr>
            <p:ph type="body" idx="1"/>
          </p:nvPr>
        </p:nvSpPr>
        <p:spPr/>
        <p:txBody>
          <a:bodyPr/>
          <a:lstStyle/>
          <a:p>
            <a:pPr marL="88900" indent="0">
              <a:buNone/>
            </a:pPr>
            <a:r>
              <a:rPr lang="en-GB" dirty="0"/>
              <a:t>GANs are highly time intrinsic models. High GPUs are required to train such models. Thus, These models are always trained in batches(taken as 128 in our model).</a:t>
            </a:r>
          </a:p>
          <a:p>
            <a:pPr marL="88900" indent="0">
              <a:buNone/>
            </a:pPr>
            <a:endParaRPr lang="en-US" dirty="0"/>
          </a:p>
          <a:p>
            <a:pPr marL="88900" indent="0">
              <a:buNone/>
            </a:pPr>
            <a:r>
              <a:rPr lang="en-GB" dirty="0"/>
              <a:t> </a:t>
            </a:r>
            <a:endParaRPr lang="en-US" dirty="0"/>
          </a:p>
          <a:p>
            <a:pPr marL="88900" lvl="0" indent="0">
              <a:buNone/>
            </a:pPr>
            <a:r>
              <a:rPr lang="en-GB" sz="1800" b="1" dirty="0" err="1"/>
              <a:t>StyleGAN</a:t>
            </a:r>
            <a:r>
              <a:rPr lang="en-GB" sz="1800" b="1" dirty="0"/>
              <a:t> by NVIDIA</a:t>
            </a:r>
            <a:endParaRPr lang="en-US" sz="1800" b="1" dirty="0"/>
          </a:p>
          <a:p>
            <a:pPr marL="88900" indent="0">
              <a:buNone/>
            </a:pPr>
            <a:r>
              <a:rPr lang="en-GB" dirty="0"/>
              <a:t> </a:t>
            </a:r>
            <a:endParaRPr lang="en-US" dirty="0"/>
          </a:p>
          <a:p>
            <a:pPr marL="88900" indent="0">
              <a:buNone/>
            </a:pPr>
            <a:r>
              <a:rPr lang="en-GB" dirty="0"/>
              <a:t>Although there are many diverse kinds of models generated by different kinds of equations and flowcharts for generation of facial </a:t>
            </a:r>
            <a:r>
              <a:rPr lang="en-GB" dirty="0" err="1"/>
              <a:t>features,StyleGAN</a:t>
            </a:r>
            <a:r>
              <a:rPr lang="en-GB" dirty="0"/>
              <a:t> developed by NVIDIA is one of the most popular GAN models being used for generating hyper-realistic images of human faces.</a:t>
            </a:r>
            <a:endParaRPr lang="en-US" dirty="0"/>
          </a:p>
          <a:p>
            <a:endParaRPr lang="en-US" dirty="0"/>
          </a:p>
        </p:txBody>
      </p:sp>
      <p:pic>
        <p:nvPicPr>
          <p:cNvPr id="7" name="image5.png">
            <a:extLst>
              <a:ext uri="{FF2B5EF4-FFF2-40B4-BE49-F238E27FC236}">
                <a16:creationId xmlns:a16="http://schemas.microsoft.com/office/drawing/2014/main" id="{2DB051DF-613A-0D15-9501-AECBACBA795F}"/>
              </a:ext>
            </a:extLst>
          </p:cNvPr>
          <p:cNvPicPr/>
          <p:nvPr/>
        </p:nvPicPr>
        <p:blipFill>
          <a:blip r:embed="rId2"/>
          <a:srcRect/>
          <a:stretch>
            <a:fillRect/>
          </a:stretch>
        </p:blipFill>
        <p:spPr>
          <a:xfrm>
            <a:off x="1767467" y="4013902"/>
            <a:ext cx="5214620" cy="1307465"/>
          </a:xfrm>
          <a:prstGeom prst="rect">
            <a:avLst/>
          </a:prstGeom>
          <a:ln/>
        </p:spPr>
      </p:pic>
    </p:spTree>
    <p:extLst>
      <p:ext uri="{BB962C8B-B14F-4D97-AF65-F5344CB8AC3E}">
        <p14:creationId xmlns:p14="http://schemas.microsoft.com/office/powerpoint/2010/main" val="130606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4DC95A-6E26-E324-C7BB-AAC07D073946}"/>
              </a:ext>
            </a:extLst>
          </p:cNvPr>
          <p:cNvSpPr>
            <a:spLocks noGrp="1"/>
          </p:cNvSpPr>
          <p:nvPr>
            <p:ph type="body" idx="1"/>
          </p:nvPr>
        </p:nvSpPr>
        <p:spPr>
          <a:xfrm>
            <a:off x="235805" y="645459"/>
            <a:ext cx="4605135" cy="5558117"/>
          </a:xfrm>
        </p:spPr>
        <p:txBody>
          <a:bodyPr/>
          <a:lstStyle/>
          <a:p>
            <a:pPr marL="88900" indent="0">
              <a:buNone/>
            </a:pPr>
            <a:r>
              <a:rPr lang="en-GB" dirty="0"/>
              <a:t>Since the latent vector after passing through 8 Fully Connected is being given as input to all the layers along with some Gaussian Noise, The images is able to detect features in the model more accurately and precisely.</a:t>
            </a:r>
            <a:endParaRPr lang="en-US" dirty="0"/>
          </a:p>
          <a:p>
            <a:pPr marL="88900" indent="0">
              <a:buNone/>
            </a:pPr>
            <a:r>
              <a:rPr lang="en-GB" dirty="0"/>
              <a:t> </a:t>
            </a:r>
            <a:endParaRPr lang="en-US" dirty="0"/>
          </a:p>
          <a:p>
            <a:pPr marL="88900" lvl="0" indent="0">
              <a:buNone/>
            </a:pPr>
            <a:r>
              <a:rPr lang="en-GB" dirty="0"/>
              <a:t>The GAN model for younger image generation is created using the following steps :</a:t>
            </a:r>
            <a:endParaRPr lang="en-US" dirty="0"/>
          </a:p>
          <a:p>
            <a:pPr marL="88900" indent="0">
              <a:buNone/>
            </a:pPr>
            <a:r>
              <a:rPr lang="en-GB" dirty="0"/>
              <a:t> </a:t>
            </a:r>
            <a:endParaRPr lang="en-US" dirty="0"/>
          </a:p>
          <a:p>
            <a:pPr marL="88900" indent="0">
              <a:buNone/>
            </a:pPr>
            <a:r>
              <a:rPr lang="en-GB" b="1" dirty="0"/>
              <a:t>Step-1</a:t>
            </a:r>
            <a:r>
              <a:rPr lang="en-GB" dirty="0"/>
              <a:t>:Importing Dataset and required libraries</a:t>
            </a:r>
            <a:endParaRPr lang="en-US" dirty="0"/>
          </a:p>
          <a:p>
            <a:pPr marL="88900" indent="0">
              <a:buNone/>
            </a:pPr>
            <a:r>
              <a:rPr lang="en-GB" b="1" dirty="0"/>
              <a:t> </a:t>
            </a:r>
            <a:endParaRPr lang="en-US" dirty="0"/>
          </a:p>
          <a:p>
            <a:pPr marL="88900" indent="0">
              <a:buNone/>
            </a:pPr>
            <a:r>
              <a:rPr lang="en-GB" b="1" dirty="0"/>
              <a:t>Step-2</a:t>
            </a:r>
            <a:r>
              <a:rPr lang="en-GB" dirty="0"/>
              <a:t>:Building a user-defined Generator and Discriminator</a:t>
            </a:r>
            <a:endParaRPr lang="en-US" dirty="0"/>
          </a:p>
          <a:p>
            <a:pPr marL="88900" indent="0">
              <a:buNone/>
            </a:pPr>
            <a:r>
              <a:rPr lang="en-GB" b="1" dirty="0"/>
              <a:t> </a:t>
            </a:r>
            <a:endParaRPr lang="en-US" dirty="0"/>
          </a:p>
          <a:p>
            <a:pPr marL="88900" indent="0">
              <a:buNone/>
            </a:pPr>
            <a:r>
              <a:rPr lang="en-GB" b="1" dirty="0"/>
              <a:t>Step-3</a:t>
            </a:r>
            <a:r>
              <a:rPr lang="en-GB" dirty="0"/>
              <a:t>:Combining both the user-defined functions to train a GAN model. We train the model with approximately 20k images</a:t>
            </a:r>
            <a:endParaRPr lang="en-US" dirty="0"/>
          </a:p>
          <a:p>
            <a:pPr marL="88900" indent="0">
              <a:buNone/>
            </a:pPr>
            <a:r>
              <a:rPr lang="en-GB" b="1" dirty="0"/>
              <a:t> </a:t>
            </a:r>
            <a:endParaRPr lang="en-US" dirty="0"/>
          </a:p>
          <a:p>
            <a:pPr marL="88900" indent="0">
              <a:buNone/>
            </a:pPr>
            <a:r>
              <a:rPr lang="en-GB" b="1" dirty="0"/>
              <a:t>Step-4: </a:t>
            </a:r>
            <a:r>
              <a:rPr lang="en-GB" dirty="0"/>
              <a:t>we generate images using trained model </a:t>
            </a:r>
            <a:endParaRPr lang="en-US" dirty="0"/>
          </a:p>
          <a:p>
            <a:pPr marL="88900" indent="0">
              <a:buNone/>
            </a:pPr>
            <a:r>
              <a:rPr lang="en-GB" b="1" dirty="0"/>
              <a:t> </a:t>
            </a:r>
            <a:endParaRPr lang="en-US" dirty="0"/>
          </a:p>
          <a:p>
            <a:pPr marL="88900" indent="0">
              <a:buNone/>
            </a:pPr>
            <a:r>
              <a:rPr lang="en-GB" b="1" dirty="0"/>
              <a:t>Step-5: </a:t>
            </a:r>
            <a:r>
              <a:rPr lang="en-GB" dirty="0"/>
              <a:t>we do the arithmetic operation on facial features and get the required result as the output. </a:t>
            </a:r>
            <a:endParaRPr lang="en-US" dirty="0"/>
          </a:p>
          <a:p>
            <a:endParaRPr lang="en-US" dirty="0"/>
          </a:p>
        </p:txBody>
      </p:sp>
      <p:pic>
        <p:nvPicPr>
          <p:cNvPr id="4" name="image1.png">
            <a:extLst>
              <a:ext uri="{FF2B5EF4-FFF2-40B4-BE49-F238E27FC236}">
                <a16:creationId xmlns:a16="http://schemas.microsoft.com/office/drawing/2014/main" id="{31F3791F-158E-61C6-394D-0F839520F02E}"/>
              </a:ext>
            </a:extLst>
          </p:cNvPr>
          <p:cNvPicPr/>
          <p:nvPr/>
        </p:nvPicPr>
        <p:blipFill>
          <a:blip r:embed="rId2"/>
          <a:srcRect/>
          <a:stretch>
            <a:fillRect/>
          </a:stretch>
        </p:blipFill>
        <p:spPr>
          <a:xfrm>
            <a:off x="5386125" y="1536633"/>
            <a:ext cx="3033395" cy="3327400"/>
          </a:xfrm>
          <a:prstGeom prst="rect">
            <a:avLst/>
          </a:prstGeom>
          <a:ln/>
        </p:spPr>
      </p:pic>
    </p:spTree>
    <p:extLst>
      <p:ext uri="{BB962C8B-B14F-4D97-AF65-F5344CB8AC3E}">
        <p14:creationId xmlns:p14="http://schemas.microsoft.com/office/powerpoint/2010/main" val="238963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9B23-23D9-6C95-7997-46EFFAB9708F}"/>
              </a:ext>
            </a:extLst>
          </p:cNvPr>
          <p:cNvSpPr>
            <a:spLocks noGrp="1"/>
          </p:cNvSpPr>
          <p:nvPr>
            <p:ph type="title"/>
          </p:nvPr>
        </p:nvSpPr>
        <p:spPr/>
        <p:txBody>
          <a:bodyPr/>
          <a:lstStyle/>
          <a:p>
            <a:r>
              <a:rPr lang="en-GB" sz="2400" b="1" dirty="0"/>
              <a:t>Advantages of proposed solution</a:t>
            </a:r>
            <a:br>
              <a:rPr lang="en-US" sz="2400" b="1" dirty="0"/>
            </a:br>
            <a:endParaRPr lang="en-US" sz="2400" dirty="0"/>
          </a:p>
        </p:txBody>
      </p:sp>
      <p:sp>
        <p:nvSpPr>
          <p:cNvPr id="3" name="Text Placeholder 2">
            <a:extLst>
              <a:ext uri="{FF2B5EF4-FFF2-40B4-BE49-F238E27FC236}">
                <a16:creationId xmlns:a16="http://schemas.microsoft.com/office/drawing/2014/main" id="{A0E1AB6D-7159-191E-E7CD-FC8B3EF4275B}"/>
              </a:ext>
            </a:extLst>
          </p:cNvPr>
          <p:cNvSpPr>
            <a:spLocks noGrp="1"/>
          </p:cNvSpPr>
          <p:nvPr>
            <p:ph type="body" idx="1"/>
          </p:nvPr>
        </p:nvSpPr>
        <p:spPr>
          <a:xfrm>
            <a:off x="311700" y="1356867"/>
            <a:ext cx="8520600" cy="4734966"/>
          </a:xfrm>
        </p:spPr>
        <p:txBody>
          <a:bodyPr/>
          <a:lstStyle/>
          <a:p>
            <a:pPr lvl="0"/>
            <a:endParaRPr lang="en-GB" dirty="0"/>
          </a:p>
          <a:p>
            <a:pPr lvl="0"/>
            <a:endParaRPr lang="en-GB" dirty="0"/>
          </a:p>
          <a:p>
            <a:pPr lvl="0"/>
            <a:r>
              <a:rPr lang="en-GB" dirty="0"/>
              <a:t>The model is able to detect facial features of an individual and is capable of replicating features based on Ethnicity, Race and Gender.</a:t>
            </a:r>
            <a:endParaRPr lang="en-US" dirty="0"/>
          </a:p>
          <a:p>
            <a:pPr marL="88900" indent="0">
              <a:buNone/>
            </a:pPr>
            <a:r>
              <a:rPr lang="en-GB" dirty="0"/>
              <a:t> </a:t>
            </a:r>
            <a:endParaRPr lang="en-US" dirty="0"/>
          </a:p>
          <a:p>
            <a:pPr marL="88900" indent="0">
              <a:buNone/>
            </a:pPr>
            <a:r>
              <a:rPr lang="en-GB" dirty="0"/>
              <a:t> </a:t>
            </a:r>
            <a:endParaRPr lang="en-US" dirty="0"/>
          </a:p>
          <a:p>
            <a:pPr lvl="0"/>
            <a:r>
              <a:rPr lang="en-GB" dirty="0" err="1"/>
              <a:t>StyleGAN</a:t>
            </a:r>
            <a:r>
              <a:rPr lang="en-GB" dirty="0"/>
              <a:t> Model has better architecture than conventional GAN. This will increase the accuracy because it grants control over the characteristic of the generated image as it is </a:t>
            </a:r>
            <a:r>
              <a:rPr lang="en-GB" dirty="0" err="1"/>
              <a:t>upsampling</a:t>
            </a:r>
            <a:r>
              <a:rPr lang="en-GB" dirty="0"/>
              <a:t>(For the generator) and then </a:t>
            </a:r>
            <a:r>
              <a:rPr lang="en-GB" dirty="0" err="1"/>
              <a:t>downsampling</a:t>
            </a:r>
            <a:r>
              <a:rPr lang="en-GB" dirty="0"/>
              <a:t>(For the critic) with the help of an added noise.</a:t>
            </a:r>
            <a:endParaRPr lang="en-US" dirty="0"/>
          </a:p>
          <a:p>
            <a:endParaRPr lang="en-US" dirty="0"/>
          </a:p>
        </p:txBody>
      </p:sp>
    </p:spTree>
    <p:extLst>
      <p:ext uri="{BB962C8B-B14F-4D97-AF65-F5344CB8AC3E}">
        <p14:creationId xmlns:p14="http://schemas.microsoft.com/office/powerpoint/2010/main" val="28642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A2B3-498C-1884-853D-297B9458BA0E}"/>
              </a:ext>
            </a:extLst>
          </p:cNvPr>
          <p:cNvSpPr>
            <a:spLocks noGrp="1"/>
          </p:cNvSpPr>
          <p:nvPr>
            <p:ph type="title"/>
          </p:nvPr>
        </p:nvSpPr>
        <p:spPr/>
        <p:txBody>
          <a:bodyPr/>
          <a:lstStyle/>
          <a:p>
            <a:r>
              <a:rPr lang="en-GB" sz="2400" b="1" dirty="0"/>
              <a:t>Limitations of Existing Work</a:t>
            </a:r>
            <a:br>
              <a:rPr lang="en-US" sz="2400" b="1" dirty="0"/>
            </a:br>
            <a:endParaRPr lang="en-US" sz="2400" dirty="0"/>
          </a:p>
        </p:txBody>
      </p:sp>
      <p:sp>
        <p:nvSpPr>
          <p:cNvPr id="3" name="Text Placeholder 2">
            <a:extLst>
              <a:ext uri="{FF2B5EF4-FFF2-40B4-BE49-F238E27FC236}">
                <a16:creationId xmlns:a16="http://schemas.microsoft.com/office/drawing/2014/main" id="{0D96B4F7-8325-5D63-01D9-C5902B226804}"/>
              </a:ext>
            </a:extLst>
          </p:cNvPr>
          <p:cNvSpPr>
            <a:spLocks noGrp="1"/>
          </p:cNvSpPr>
          <p:nvPr>
            <p:ph type="body" idx="1"/>
          </p:nvPr>
        </p:nvSpPr>
        <p:spPr/>
        <p:txBody>
          <a:bodyPr/>
          <a:lstStyle/>
          <a:p>
            <a:pPr lvl="0"/>
            <a:r>
              <a:rPr lang="en-GB" dirty="0"/>
              <a:t>Since we can’t find datasets of people with their young images in the 90s,and also training images of different individuals is highly correlated to their </a:t>
            </a:r>
            <a:r>
              <a:rPr lang="en-GB" dirty="0" err="1"/>
              <a:t>Ethnicity,Race,Gender</a:t>
            </a:r>
            <a:r>
              <a:rPr lang="en-GB" dirty="0"/>
              <a:t> etc.</a:t>
            </a:r>
            <a:r>
              <a:rPr lang="en-US" dirty="0"/>
              <a:t> [5]</a:t>
            </a:r>
            <a:r>
              <a:rPr lang="en-GB" dirty="0"/>
              <a:t>The existing models are not being able to predict such features very accurately.</a:t>
            </a:r>
            <a:endParaRPr lang="en-US" dirty="0"/>
          </a:p>
          <a:p>
            <a:pPr marL="88900" indent="0">
              <a:buNone/>
            </a:pPr>
            <a:r>
              <a:rPr lang="en-GB" dirty="0"/>
              <a:t> </a:t>
            </a:r>
            <a:endParaRPr lang="en-US" dirty="0"/>
          </a:p>
          <a:p>
            <a:pPr marL="88900" indent="0">
              <a:buNone/>
            </a:pPr>
            <a:endParaRPr lang="en-US" dirty="0"/>
          </a:p>
          <a:p>
            <a:pPr lvl="0"/>
            <a:r>
              <a:rPr lang="en-GB" dirty="0"/>
              <a:t>There is not much work or implementation of GAN to generate young images of individuals, Since the process is highly time intrinsic and training such features require several hours of training which isn’t feasible so people prefer using some pretrained models which have been developed and are providing fairly decent younger images.</a:t>
            </a:r>
            <a:endParaRPr lang="en-US" dirty="0"/>
          </a:p>
          <a:p>
            <a:pPr marL="88900" indent="0">
              <a:buNone/>
            </a:pPr>
            <a:endParaRPr lang="en-GB" dirty="0"/>
          </a:p>
          <a:p>
            <a:pPr marL="88900" indent="0">
              <a:buNone/>
            </a:pPr>
            <a:r>
              <a:rPr lang="en-GB" dirty="0"/>
              <a:t> </a:t>
            </a:r>
            <a:endParaRPr lang="en-US" dirty="0"/>
          </a:p>
          <a:p>
            <a:pPr lvl="0"/>
            <a:r>
              <a:rPr lang="en-GB" dirty="0"/>
              <a:t>For some ages some model is performing better, for other age groups some other model is performing better. We are not able to find any model which is overall providing good results for all the possible ages due to it’s non-linear behaviour in facial features as models are only able to identify some specific features only for some specified age .</a:t>
            </a:r>
            <a:endParaRPr lang="en-US" dirty="0"/>
          </a:p>
          <a:p>
            <a:endParaRPr lang="en-US" dirty="0"/>
          </a:p>
        </p:txBody>
      </p:sp>
    </p:spTree>
    <p:extLst>
      <p:ext uri="{BB962C8B-B14F-4D97-AF65-F5344CB8AC3E}">
        <p14:creationId xmlns:p14="http://schemas.microsoft.com/office/powerpoint/2010/main" val="114415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A762-42EA-5149-781C-B5E2C033853D}"/>
              </a:ext>
            </a:extLst>
          </p:cNvPr>
          <p:cNvSpPr>
            <a:spLocks noGrp="1"/>
          </p:cNvSpPr>
          <p:nvPr>
            <p:ph type="title"/>
          </p:nvPr>
        </p:nvSpPr>
        <p:spPr>
          <a:xfrm>
            <a:off x="177316" y="449124"/>
            <a:ext cx="8520600" cy="763500"/>
          </a:xfrm>
        </p:spPr>
        <p:txBody>
          <a:bodyPr/>
          <a:lstStyle/>
          <a:p>
            <a:r>
              <a:rPr lang="en-GB" sz="2400" b="1" dirty="0"/>
              <a:t>Conclusion</a:t>
            </a:r>
            <a:br>
              <a:rPr lang="en-US" sz="2400" b="1" dirty="0"/>
            </a:br>
            <a:endParaRPr lang="en-US" sz="2400" dirty="0"/>
          </a:p>
        </p:txBody>
      </p:sp>
      <p:sp>
        <p:nvSpPr>
          <p:cNvPr id="3" name="Text Placeholder 2">
            <a:extLst>
              <a:ext uri="{FF2B5EF4-FFF2-40B4-BE49-F238E27FC236}">
                <a16:creationId xmlns:a16="http://schemas.microsoft.com/office/drawing/2014/main" id="{25CB34BF-F120-364C-C340-78BA82FAE109}"/>
              </a:ext>
            </a:extLst>
          </p:cNvPr>
          <p:cNvSpPr>
            <a:spLocks noGrp="1"/>
          </p:cNvSpPr>
          <p:nvPr>
            <p:ph type="body" idx="1"/>
          </p:nvPr>
        </p:nvSpPr>
        <p:spPr>
          <a:xfrm>
            <a:off x="0" y="1097737"/>
            <a:ext cx="5109882" cy="4962280"/>
          </a:xfrm>
        </p:spPr>
        <p:txBody>
          <a:bodyPr/>
          <a:lstStyle/>
          <a:p>
            <a:r>
              <a:rPr lang="en-GB" dirty="0"/>
              <a:t>Our trained model has generated images where we can clearly notice that out of five trained models, a model with 20k images trained with 30 epochs has given better quality images than the other model that are trained. We have trained five models, one with 2000 images with 100 epoch, 2000 images with 250 epoch, 20000 images with10 epoch, 20000 images with 20 epoch and 20000 images with 30 epoch.</a:t>
            </a:r>
          </a:p>
          <a:p>
            <a:endParaRPr lang="en-US" dirty="0"/>
          </a:p>
          <a:p>
            <a:r>
              <a:rPr lang="en-GB" dirty="0"/>
              <a:t>We could get faces from the generated images. Now, we have identified images with young individuals, neutral faces and old individuals. We have done the arithmetic, young image - neutral image + old image. And generated the required result. </a:t>
            </a:r>
          </a:p>
          <a:p>
            <a:endParaRPr lang="en-US" dirty="0"/>
          </a:p>
          <a:p>
            <a:r>
              <a:rPr lang="en-GB" dirty="0"/>
              <a:t>Though the resultant image does not fully achieve the accuracy/precision, we can see that we have partially achieved the end goal. To get a better result we have to train the model with more epochs. This takes a lot of computational time and can't be achieved through the resources we have now while doing the project considering time limits and Computational limits. We will continue to explore more about GAN and its uses in the future to come. </a:t>
            </a:r>
            <a:endParaRPr lang="en-US" dirty="0"/>
          </a:p>
          <a:p>
            <a:endParaRPr lang="en-US" dirty="0"/>
          </a:p>
        </p:txBody>
      </p:sp>
      <p:pic>
        <p:nvPicPr>
          <p:cNvPr id="4" name="image8.png">
            <a:extLst>
              <a:ext uri="{FF2B5EF4-FFF2-40B4-BE49-F238E27FC236}">
                <a16:creationId xmlns:a16="http://schemas.microsoft.com/office/drawing/2014/main" id="{0253D1F1-192A-73AA-A420-1DF06B7BD78C}"/>
              </a:ext>
            </a:extLst>
          </p:cNvPr>
          <p:cNvPicPr/>
          <p:nvPr/>
        </p:nvPicPr>
        <p:blipFill>
          <a:blip r:embed="rId2"/>
          <a:srcRect/>
          <a:stretch>
            <a:fillRect/>
          </a:stretch>
        </p:blipFill>
        <p:spPr>
          <a:xfrm>
            <a:off x="5547088" y="3845859"/>
            <a:ext cx="2180489" cy="1971075"/>
          </a:xfrm>
          <a:prstGeom prst="rect">
            <a:avLst/>
          </a:prstGeom>
          <a:ln/>
        </p:spPr>
      </p:pic>
      <p:sp>
        <p:nvSpPr>
          <p:cNvPr id="6" name="TextBox 5">
            <a:extLst>
              <a:ext uri="{FF2B5EF4-FFF2-40B4-BE49-F238E27FC236}">
                <a16:creationId xmlns:a16="http://schemas.microsoft.com/office/drawing/2014/main" id="{CA1246AB-0990-930D-6F91-A2FE939C120B}"/>
              </a:ext>
            </a:extLst>
          </p:cNvPr>
          <p:cNvSpPr txBox="1"/>
          <p:nvPr/>
        </p:nvSpPr>
        <p:spPr>
          <a:xfrm>
            <a:off x="4545104" y="5816934"/>
            <a:ext cx="4598894" cy="320024"/>
          </a:xfrm>
          <a:prstGeom prst="rect">
            <a:avLst/>
          </a:prstGeom>
          <a:noFill/>
        </p:spPr>
        <p:txBody>
          <a:bodyPr wrap="square">
            <a:spAutoFit/>
          </a:bodyPr>
          <a:lstStyle/>
          <a:p>
            <a:pPr marL="0" marR="0" algn="ctr">
              <a:lnSpc>
                <a:spcPct val="115000"/>
              </a:lnSpc>
              <a:spcBef>
                <a:spcPts val="0"/>
              </a:spcBef>
              <a:spcAft>
                <a:spcPts val="0"/>
              </a:spcAft>
            </a:pPr>
            <a:r>
              <a:rPr lang="en-GB" sz="1400" dirty="0">
                <a:effectLst/>
                <a:latin typeface="Times New Roman" panose="02020603050405020304" pitchFamily="18" charset="0"/>
                <a:ea typeface="Times New Roman" panose="02020603050405020304" pitchFamily="18" charset="0"/>
              </a:rPr>
              <a:t>Generated young image from the old image</a:t>
            </a:r>
            <a:endParaRPr lang="en-US" sz="2400" dirty="0">
              <a:effectLst/>
              <a:latin typeface="Arial" panose="020B0604020202020204" pitchFamily="34" charset="0"/>
              <a:ea typeface="Arial" panose="020B0604020202020204" pitchFamily="34" charset="0"/>
            </a:endParaRPr>
          </a:p>
        </p:txBody>
      </p:sp>
      <p:pic>
        <p:nvPicPr>
          <p:cNvPr id="7" name="image7.png">
            <a:extLst>
              <a:ext uri="{FF2B5EF4-FFF2-40B4-BE49-F238E27FC236}">
                <a16:creationId xmlns:a16="http://schemas.microsoft.com/office/drawing/2014/main" id="{78B361DF-3506-9283-D7E6-B58DB947FD7E}"/>
              </a:ext>
            </a:extLst>
          </p:cNvPr>
          <p:cNvPicPr/>
          <p:nvPr/>
        </p:nvPicPr>
        <p:blipFill>
          <a:blip r:embed="rId3"/>
          <a:srcRect/>
          <a:stretch>
            <a:fillRect/>
          </a:stretch>
        </p:blipFill>
        <p:spPr>
          <a:xfrm>
            <a:off x="5282452" y="830874"/>
            <a:ext cx="3124200" cy="2200275"/>
          </a:xfrm>
          <a:prstGeom prst="rect">
            <a:avLst/>
          </a:prstGeom>
          <a:ln/>
        </p:spPr>
      </p:pic>
      <p:sp>
        <p:nvSpPr>
          <p:cNvPr id="9" name="TextBox 8">
            <a:extLst>
              <a:ext uri="{FF2B5EF4-FFF2-40B4-BE49-F238E27FC236}">
                <a16:creationId xmlns:a16="http://schemas.microsoft.com/office/drawing/2014/main" id="{F4852FD3-22C1-FE73-F879-9241B4DE0C40}"/>
              </a:ext>
            </a:extLst>
          </p:cNvPr>
          <p:cNvSpPr txBox="1"/>
          <p:nvPr/>
        </p:nvSpPr>
        <p:spPr>
          <a:xfrm>
            <a:off x="4991187" y="3016515"/>
            <a:ext cx="3706729" cy="567784"/>
          </a:xfrm>
          <a:prstGeom prst="rect">
            <a:avLst/>
          </a:prstGeom>
          <a:noFill/>
        </p:spPr>
        <p:txBody>
          <a:bodyPr wrap="square">
            <a:spAutoFit/>
          </a:bodyPr>
          <a:lstStyle/>
          <a:p>
            <a:pPr marL="0" marR="0" algn="ctr">
              <a:lnSpc>
                <a:spcPct val="115000"/>
              </a:lnSpc>
              <a:spcBef>
                <a:spcPts val="0"/>
              </a:spcBef>
              <a:spcAft>
                <a:spcPts val="0"/>
              </a:spcAft>
            </a:pPr>
            <a:r>
              <a:rPr lang="en-GB" sz="1400" dirty="0">
                <a:effectLst/>
                <a:latin typeface="Times New Roman" panose="02020603050405020304" pitchFamily="18" charset="0"/>
                <a:ea typeface="Arial" panose="020B0604020202020204" pitchFamily="34" charset="0"/>
              </a:rPr>
              <a:t>Images generated by trained model with 20k images and 30 epoch </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2411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02AFA7-EE8E-F9F2-A4EA-0F8054C0FF71}"/>
              </a:ext>
            </a:extLst>
          </p:cNvPr>
          <p:cNvSpPr>
            <a:spLocks noGrp="1"/>
          </p:cNvSpPr>
          <p:nvPr>
            <p:ph type="body" idx="1"/>
          </p:nvPr>
        </p:nvSpPr>
        <p:spPr>
          <a:xfrm>
            <a:off x="76016" y="960400"/>
            <a:ext cx="8520600" cy="4555200"/>
          </a:xfrm>
        </p:spPr>
        <p:txBody>
          <a:bodyPr/>
          <a:lstStyle/>
          <a:p>
            <a:r>
              <a:rPr lang="en-GB" dirty="0"/>
              <a:t>We have also tested a pre trained model and got the desired result. This is to check and assure that we can build a better model and there is a scope for betterment and research in this area.</a:t>
            </a:r>
            <a:endParaRPr lang="en-US" dirty="0"/>
          </a:p>
          <a:p>
            <a:endParaRPr lang="en-US" dirty="0"/>
          </a:p>
        </p:txBody>
      </p:sp>
      <p:pic>
        <p:nvPicPr>
          <p:cNvPr id="4" name="image10.png">
            <a:extLst>
              <a:ext uri="{FF2B5EF4-FFF2-40B4-BE49-F238E27FC236}">
                <a16:creationId xmlns:a16="http://schemas.microsoft.com/office/drawing/2014/main" id="{57819752-2776-019B-E0E7-5F1CFFE9286D}"/>
              </a:ext>
            </a:extLst>
          </p:cNvPr>
          <p:cNvPicPr/>
          <p:nvPr/>
        </p:nvPicPr>
        <p:blipFill>
          <a:blip r:embed="rId2"/>
          <a:srcRect/>
          <a:stretch>
            <a:fillRect/>
          </a:stretch>
        </p:blipFill>
        <p:spPr>
          <a:xfrm>
            <a:off x="753735" y="1990164"/>
            <a:ext cx="3092637" cy="2544781"/>
          </a:xfrm>
          <a:prstGeom prst="rect">
            <a:avLst/>
          </a:prstGeom>
          <a:ln/>
        </p:spPr>
      </p:pic>
      <p:pic>
        <p:nvPicPr>
          <p:cNvPr id="3073" name="image9.png">
            <a:extLst>
              <a:ext uri="{FF2B5EF4-FFF2-40B4-BE49-F238E27FC236}">
                <a16:creationId xmlns:a16="http://schemas.microsoft.com/office/drawing/2014/main" id="{3DFA0EE1-A1A9-5CB1-5AD6-54294ABDA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628" y="1884363"/>
            <a:ext cx="3092637" cy="27072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0D6C6F7-F311-329B-7B7E-4395B2B019C5}"/>
              </a:ext>
            </a:extLst>
          </p:cNvPr>
          <p:cNvSpPr>
            <a:spLocks noChangeArrowheads="1"/>
          </p:cNvSpPr>
          <p:nvPr/>
        </p:nvSpPr>
        <p:spPr bwMode="auto">
          <a:xfrm>
            <a:off x="795794" y="15329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8AD9BFAA-CBBE-6703-854A-E0C82D49D359}"/>
              </a:ext>
            </a:extLst>
          </p:cNvPr>
          <p:cNvSpPr txBox="1"/>
          <p:nvPr/>
        </p:nvSpPr>
        <p:spPr>
          <a:xfrm>
            <a:off x="1358667" y="4382263"/>
            <a:ext cx="4975410" cy="626325"/>
          </a:xfrm>
          <a:prstGeom prst="rect">
            <a:avLst/>
          </a:prstGeom>
          <a:noFill/>
        </p:spPr>
        <p:txBody>
          <a:bodyPr wrap="square">
            <a:spAutoFit/>
          </a:bodyPr>
          <a:lstStyle/>
          <a:p>
            <a:pPr marL="0" marR="0">
              <a:lnSpc>
                <a:spcPct val="115000"/>
              </a:lnSpc>
              <a:spcBef>
                <a:spcPts val="0"/>
              </a:spcBef>
              <a:spcAft>
                <a:spcPts val="0"/>
              </a:spcAft>
            </a:pPr>
            <a:r>
              <a:rPr lang="en-GB"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r>
              <a:rPr lang="en-GB" sz="1400" dirty="0">
                <a:effectLst/>
                <a:latin typeface="Times New Roman" panose="02020603050405020304" pitchFamily="18" charset="0"/>
                <a:ea typeface="Times New Roman" panose="02020603050405020304" pitchFamily="18" charset="0"/>
              </a:rPr>
              <a:t>Old image - input</a:t>
            </a:r>
            <a:endParaRPr lang="en-US" dirty="0"/>
          </a:p>
        </p:txBody>
      </p:sp>
      <p:sp>
        <p:nvSpPr>
          <p:cNvPr id="11" name="TextBox 10">
            <a:extLst>
              <a:ext uri="{FF2B5EF4-FFF2-40B4-BE49-F238E27FC236}">
                <a16:creationId xmlns:a16="http://schemas.microsoft.com/office/drawing/2014/main" id="{B97DD4EC-D38B-9EF3-DFE3-4B918B6E9761}"/>
              </a:ext>
            </a:extLst>
          </p:cNvPr>
          <p:cNvSpPr txBox="1"/>
          <p:nvPr/>
        </p:nvSpPr>
        <p:spPr>
          <a:xfrm>
            <a:off x="4336316" y="4667848"/>
            <a:ext cx="4975410" cy="320024"/>
          </a:xfrm>
          <a:prstGeom prst="rect">
            <a:avLst/>
          </a:prstGeom>
          <a:noFill/>
        </p:spPr>
        <p:txBody>
          <a:bodyPr wrap="square">
            <a:spAutoFit/>
          </a:bodyPr>
          <a:lstStyle/>
          <a:p>
            <a:pPr marL="0" marR="0" algn="ctr">
              <a:lnSpc>
                <a:spcPct val="115000"/>
              </a:lnSpc>
              <a:spcBef>
                <a:spcPts val="0"/>
              </a:spcBef>
              <a:spcAft>
                <a:spcPts val="0"/>
              </a:spcAft>
            </a:pPr>
            <a:r>
              <a:rPr lang="en-GB" sz="1400" dirty="0">
                <a:effectLst/>
                <a:latin typeface="Times New Roman" panose="02020603050405020304" pitchFamily="18" charset="0"/>
                <a:ea typeface="Times New Roman" panose="02020603050405020304" pitchFamily="18" charset="0"/>
              </a:rPr>
              <a:t>Young image generated from the old image - output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0231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63DB-0127-16F9-B46A-0B84D61C46BC}"/>
              </a:ext>
            </a:extLst>
          </p:cNvPr>
          <p:cNvSpPr>
            <a:spLocks noGrp="1"/>
          </p:cNvSpPr>
          <p:nvPr>
            <p:ph type="title"/>
          </p:nvPr>
        </p:nvSpPr>
        <p:spPr/>
        <p:txBody>
          <a:bodyPr/>
          <a:lstStyle/>
          <a:p>
            <a:r>
              <a:rPr lang="en-GB" sz="2400" b="1" dirty="0"/>
              <a:t>Bibliography</a:t>
            </a:r>
            <a:br>
              <a:rPr lang="en-US" b="1" dirty="0"/>
            </a:br>
            <a:endParaRPr lang="en-US" dirty="0"/>
          </a:p>
        </p:txBody>
      </p:sp>
      <p:sp>
        <p:nvSpPr>
          <p:cNvPr id="3" name="Text Placeholder 2">
            <a:extLst>
              <a:ext uri="{FF2B5EF4-FFF2-40B4-BE49-F238E27FC236}">
                <a16:creationId xmlns:a16="http://schemas.microsoft.com/office/drawing/2014/main" id="{B308460F-204E-4C2D-B494-D1AFDD4EB925}"/>
              </a:ext>
            </a:extLst>
          </p:cNvPr>
          <p:cNvSpPr>
            <a:spLocks noGrp="1"/>
          </p:cNvSpPr>
          <p:nvPr>
            <p:ph type="body" idx="1"/>
          </p:nvPr>
        </p:nvSpPr>
        <p:spPr>
          <a:xfrm>
            <a:off x="311700" y="1201271"/>
            <a:ext cx="8832300" cy="5063362"/>
          </a:xfrm>
        </p:spPr>
        <p:txBody>
          <a:bodyPr/>
          <a:lstStyle/>
          <a:p>
            <a:pPr marL="88900" indent="0">
              <a:buNone/>
            </a:pPr>
            <a:r>
              <a:rPr lang="en-GB" sz="1200" i="1" dirty="0"/>
              <a:t> </a:t>
            </a:r>
            <a:endParaRPr lang="en-US" sz="1200" i="1" dirty="0"/>
          </a:p>
          <a:p>
            <a:pPr marL="88900" indent="0">
              <a:buNone/>
            </a:pPr>
            <a:r>
              <a:rPr lang="en-GB" sz="1200" i="1" dirty="0"/>
              <a:t>[1] 	Google Developers. 2022. The Generator  |  Generative Adversarial Networks  |  Google Developers. [online] Available at: &lt;https://developers.google.com/machine-learning/gan/generator&gt; </a:t>
            </a:r>
            <a:endParaRPr lang="en-US" sz="1200" i="1" dirty="0"/>
          </a:p>
          <a:p>
            <a:pPr marL="88900" indent="0">
              <a:buNone/>
            </a:pPr>
            <a:r>
              <a:rPr lang="en-GB" sz="1200" i="1" dirty="0"/>
              <a:t> </a:t>
            </a:r>
            <a:endParaRPr lang="en-US" sz="1200" i="1" dirty="0"/>
          </a:p>
          <a:p>
            <a:pPr marL="88900" indent="0">
              <a:buNone/>
            </a:pPr>
            <a:r>
              <a:rPr lang="en-GB" sz="1200" i="1" dirty="0"/>
              <a:t>[2] 	Paperswithcode.com. n.d. Papers with Code - </a:t>
            </a:r>
            <a:r>
              <a:rPr lang="en-GB" sz="1200" i="1" dirty="0" err="1"/>
              <a:t>UTKFace</a:t>
            </a:r>
            <a:r>
              <a:rPr lang="en-GB" sz="1200" i="1" dirty="0"/>
              <a:t> Dataset. [online] Available at: &lt;https://paperswithcode.com/dataset/utkface&gt; [Accessed 1 May 2022]. </a:t>
            </a:r>
            <a:endParaRPr lang="en-US" sz="1200" i="1" dirty="0"/>
          </a:p>
          <a:p>
            <a:pPr marL="88900" indent="0">
              <a:buNone/>
            </a:pPr>
            <a:r>
              <a:rPr lang="en-GB" sz="1200" i="1" dirty="0"/>
              <a:t> </a:t>
            </a:r>
            <a:endParaRPr lang="en-US" sz="1200" i="1" dirty="0"/>
          </a:p>
          <a:p>
            <a:pPr marL="88900" indent="0">
              <a:buNone/>
            </a:pPr>
            <a:r>
              <a:rPr lang="en-GB" sz="1200" i="1" dirty="0"/>
              <a:t>[3] 	I. Goodfellow et al., “Generative adversarial networks,” </a:t>
            </a:r>
            <a:r>
              <a:rPr lang="en-GB" sz="1200" i="1" dirty="0" err="1"/>
              <a:t>Commun</a:t>
            </a:r>
            <a:r>
              <a:rPr lang="en-GB" sz="1200" i="1" dirty="0"/>
              <a:t>. ACM, vol. 63, no. 11, pp. 139–144, 2020, </a:t>
            </a:r>
            <a:r>
              <a:rPr lang="en-GB" sz="1200" i="1" dirty="0" err="1"/>
              <a:t>doi</a:t>
            </a:r>
            <a:r>
              <a:rPr lang="en-GB" sz="1200" i="1" dirty="0"/>
              <a:t>: 10.1145/3422622 </a:t>
            </a:r>
            <a:endParaRPr lang="en-US" sz="1200" i="1" dirty="0"/>
          </a:p>
          <a:p>
            <a:pPr marL="88900" indent="0">
              <a:buNone/>
            </a:pPr>
            <a:r>
              <a:rPr lang="en-GB" sz="1200" i="1" dirty="0"/>
              <a:t> </a:t>
            </a:r>
            <a:endParaRPr lang="en-US" sz="1200" i="1" dirty="0"/>
          </a:p>
          <a:p>
            <a:pPr marL="88900" indent="0">
              <a:buNone/>
            </a:pPr>
            <a:r>
              <a:rPr lang="en-GB" sz="1200" i="1" dirty="0"/>
              <a:t>[4] 	</a:t>
            </a:r>
            <a:r>
              <a:rPr lang="en-GB" sz="1200" i="1" dirty="0" err="1"/>
              <a:t>researchgate</a:t>
            </a:r>
            <a:r>
              <a:rPr lang="en-GB" sz="1200" i="1" dirty="0"/>
              <a:t>. 2021. Differences in Neural Activity and Location Correlated with Viewing Threatening or Attractive Images of Individuals of the Same or Different Sex and Race. [online] Available at: &lt;https://www.researchgate.net/publication/335970023_Differences_in_Neural_Activity_and_Location_Correlated_with_Viewing_Threatening_or_Attractive_Images_of_Individuals_of_the_Same_or_Different_Sex_and_Race.&gt; </a:t>
            </a:r>
            <a:endParaRPr lang="en-US" sz="1200" i="1" dirty="0"/>
          </a:p>
          <a:p>
            <a:pPr marL="88900" indent="0">
              <a:buNone/>
            </a:pPr>
            <a:r>
              <a:rPr lang="en-GB" sz="1200" i="1" dirty="0"/>
              <a:t> </a:t>
            </a:r>
            <a:endParaRPr lang="en-US" sz="1200" i="1" dirty="0"/>
          </a:p>
          <a:p>
            <a:pPr marL="88900" indent="0">
              <a:buNone/>
            </a:pPr>
            <a:r>
              <a:rPr lang="en-GB" sz="1200" i="1" dirty="0"/>
              <a:t>[5]	 2021. Reinforce NIDS Using GAN to Detect U2R and R2L Attacks. [online] Available at: &lt;https://link.springer.com/chapter/10.1007/978-981-16-3675-2_27&gt; [Accessed 1 May 2022].</a:t>
            </a:r>
            <a:endParaRPr lang="en-US" sz="1200" i="1" dirty="0"/>
          </a:p>
          <a:p>
            <a:pPr marL="88900" indent="0">
              <a:buNone/>
            </a:pPr>
            <a:r>
              <a:rPr lang="en-GB" sz="1200" i="1" dirty="0"/>
              <a:t> </a:t>
            </a:r>
            <a:endParaRPr lang="en-US" sz="1200" i="1" dirty="0"/>
          </a:p>
          <a:p>
            <a:pPr marL="88900" indent="0">
              <a:buNone/>
            </a:pPr>
            <a:r>
              <a:rPr lang="en-GB" sz="1200" i="1" dirty="0"/>
              <a:t>[6] 	</a:t>
            </a:r>
            <a:r>
              <a:rPr lang="en-GB" sz="1200" i="1" dirty="0" err="1"/>
              <a:t>Kingma</a:t>
            </a:r>
            <a:r>
              <a:rPr lang="en-GB" sz="1200" i="1" dirty="0"/>
              <a:t>, D. P. and Welling, M. (2014). Auto-encoding variational bayes. In Proceedings of the International Conference on Learning Representations (ICLR).</a:t>
            </a:r>
            <a:endParaRPr lang="en-US" sz="1200" i="1" dirty="0"/>
          </a:p>
          <a:p>
            <a:pPr marL="88900" indent="0">
              <a:buNone/>
            </a:pPr>
            <a:r>
              <a:rPr lang="en-GB" sz="1200" i="1" dirty="0"/>
              <a:t>[7]	S. </a:t>
            </a:r>
            <a:r>
              <a:rPr lang="en-GB" sz="1200" i="1" dirty="0" err="1"/>
              <a:t>Palsson</a:t>
            </a:r>
            <a:r>
              <a:rPr lang="en-GB" sz="1200" i="1" dirty="0"/>
              <a:t>, E. </a:t>
            </a:r>
            <a:r>
              <a:rPr lang="en-GB" sz="1200" i="1" dirty="0" err="1"/>
              <a:t>Agustsson</a:t>
            </a:r>
            <a:r>
              <a:rPr lang="en-GB" sz="1200" i="1" dirty="0"/>
              <a:t>, R. </a:t>
            </a:r>
            <a:r>
              <a:rPr lang="en-GB" sz="1200" i="1" dirty="0" err="1"/>
              <a:t>Timofte</a:t>
            </a:r>
            <a:r>
              <a:rPr lang="en-GB" sz="1200" i="1" dirty="0"/>
              <a:t>, and L. Van Gool, “Generative adversarial style transfer networks for face aging,” IEEE </a:t>
            </a:r>
            <a:r>
              <a:rPr lang="en-GB" sz="1200" i="1" dirty="0" err="1"/>
              <a:t>Comput</a:t>
            </a:r>
            <a:r>
              <a:rPr lang="en-GB" sz="1200" i="1" dirty="0"/>
              <a:t>. Soc. Conf. </a:t>
            </a:r>
            <a:r>
              <a:rPr lang="en-GB" sz="1200" i="1" dirty="0" err="1"/>
              <a:t>Comput</a:t>
            </a:r>
            <a:r>
              <a:rPr lang="en-GB" sz="1200" i="1" dirty="0"/>
              <a:t>. Vis. Pattern </a:t>
            </a:r>
            <a:r>
              <a:rPr lang="en-GB" sz="1200" i="1" dirty="0" err="1"/>
              <a:t>Recognit</a:t>
            </a:r>
            <a:r>
              <a:rPr lang="en-GB" sz="1200" i="1" dirty="0"/>
              <a:t>. Work., vol. 2018-June, pp. 2165–2173, 2018, </a:t>
            </a:r>
            <a:r>
              <a:rPr lang="en-GB" sz="1200" i="1" dirty="0" err="1"/>
              <a:t>doi</a:t>
            </a:r>
            <a:r>
              <a:rPr lang="en-GB" sz="1200" i="1" dirty="0"/>
              <a:t>: 10.1109/CVPRW.2018.00282.</a:t>
            </a:r>
            <a:endParaRPr lang="en-US" sz="1200" i="1" dirty="0"/>
          </a:p>
          <a:p>
            <a:pPr marL="88900" indent="0">
              <a:buNone/>
            </a:pPr>
            <a:endParaRPr lang="en-US" sz="1200" i="1" dirty="0"/>
          </a:p>
        </p:txBody>
      </p:sp>
    </p:spTree>
    <p:extLst>
      <p:ext uri="{BB962C8B-B14F-4D97-AF65-F5344CB8AC3E}">
        <p14:creationId xmlns:p14="http://schemas.microsoft.com/office/powerpoint/2010/main" val="2942403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D342-AAE1-D972-2E88-B2C140EA87F6}"/>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90913A8-6DFE-8D4C-6C06-36C81AFE93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630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Font typeface="Times New Roman"/>
              <a:buNone/>
            </a:pPr>
            <a:r>
              <a:rPr lang="en-US" sz="3600" b="1" i="0" u="none" dirty="0">
                <a:solidFill>
                  <a:srgbClr val="000000"/>
                </a:solidFill>
                <a:latin typeface="Times New Roman"/>
                <a:ea typeface="Times New Roman"/>
                <a:cs typeface="Times New Roman"/>
                <a:sym typeface="Times New Roman"/>
              </a:rPr>
              <a:t>Outline</a:t>
            </a:r>
            <a:endParaRPr dirty="0"/>
          </a:p>
        </p:txBody>
      </p:sp>
      <p:sp>
        <p:nvSpPr>
          <p:cNvPr id="162" name="Google Shape;162;p25"/>
          <p:cNvSpPr txBox="1">
            <a:spLocks noGrp="1"/>
          </p:cNvSpPr>
          <p:nvPr>
            <p:ph type="body" idx="1"/>
          </p:nvPr>
        </p:nvSpPr>
        <p:spPr>
          <a:xfrm>
            <a:off x="311150" y="1285875"/>
            <a:ext cx="8521700" cy="4805362"/>
          </a:xfrm>
          <a:prstGeom prst="rect">
            <a:avLst/>
          </a:prstGeom>
          <a:noFill/>
          <a:ln>
            <a:noFill/>
          </a:ln>
        </p:spPr>
        <p:txBody>
          <a:bodyPr spcFirstLastPara="1" wrap="square" lIns="91425" tIns="91425" rIns="91425" bIns="91425" anchor="t" anchorCtr="0">
            <a:noAutofit/>
          </a:bodyPr>
          <a:lstStyle/>
          <a:p>
            <a:pPr marL="0" lvl="0" indent="-12700" algn="l" rtl="0">
              <a:lnSpc>
                <a:spcPct val="100000"/>
              </a:lnSpc>
              <a:spcBef>
                <a:spcPts val="0"/>
              </a:spcBef>
              <a:spcAft>
                <a:spcPts val="0"/>
              </a:spcAft>
              <a:buClr>
                <a:srgbClr val="000000"/>
              </a:buClr>
              <a:buSzPts val="200"/>
              <a:buFont typeface="Times New Roman"/>
              <a:buChar char="•"/>
            </a:pPr>
            <a:r>
              <a:rPr lang="en-US" sz="2800" b="0" i="0" u="none" dirty="0">
                <a:solidFill>
                  <a:srgbClr val="000000"/>
                </a:solidFill>
                <a:latin typeface="Times New Roman"/>
                <a:ea typeface="Times New Roman"/>
                <a:cs typeface="Times New Roman"/>
                <a:sym typeface="Times New Roman"/>
              </a:rPr>
              <a:t>Introduction</a:t>
            </a:r>
            <a:endParaRPr dirty="0"/>
          </a:p>
          <a:p>
            <a:pPr marL="0" lvl="0" indent="-12700" algn="l" rtl="0">
              <a:lnSpc>
                <a:spcPct val="100000"/>
              </a:lnSpc>
              <a:spcBef>
                <a:spcPts val="600"/>
              </a:spcBef>
              <a:spcAft>
                <a:spcPts val="0"/>
              </a:spcAft>
              <a:buClr>
                <a:srgbClr val="000000"/>
              </a:buClr>
              <a:buSzPts val="200"/>
              <a:buFont typeface="Times New Roman"/>
              <a:buChar char="•"/>
            </a:pPr>
            <a:r>
              <a:rPr lang="en-US" sz="2800" b="0" i="0" u="none" dirty="0">
                <a:solidFill>
                  <a:srgbClr val="000000"/>
                </a:solidFill>
                <a:latin typeface="Times New Roman"/>
                <a:ea typeface="Times New Roman"/>
                <a:cs typeface="Times New Roman"/>
                <a:sym typeface="Times New Roman"/>
              </a:rPr>
              <a:t>Need for Study</a:t>
            </a:r>
          </a:p>
          <a:p>
            <a:pPr marL="0" lvl="0" indent="-12700" algn="l" rtl="0">
              <a:lnSpc>
                <a:spcPct val="100000"/>
              </a:lnSpc>
              <a:spcBef>
                <a:spcPts val="600"/>
              </a:spcBef>
              <a:spcAft>
                <a:spcPts val="0"/>
              </a:spcAft>
              <a:buClr>
                <a:srgbClr val="000000"/>
              </a:buClr>
              <a:buSzPts val="200"/>
              <a:buFont typeface="Times New Roman"/>
              <a:buChar char="•"/>
            </a:pPr>
            <a:r>
              <a:rPr lang="en-US" sz="2800" dirty="0">
                <a:latin typeface="Times New Roman"/>
                <a:cs typeface="Times New Roman"/>
                <a:sym typeface="Times New Roman"/>
              </a:rPr>
              <a:t>Dataset</a:t>
            </a:r>
            <a:endParaRPr dirty="0"/>
          </a:p>
          <a:p>
            <a:pPr marL="0" indent="-12700">
              <a:spcBef>
                <a:spcPts val="600"/>
              </a:spcBef>
              <a:buSzPts val="200"/>
              <a:buFont typeface="Times New Roman"/>
              <a:buChar char="•"/>
            </a:pPr>
            <a:r>
              <a:rPr lang="en-US" sz="2800" b="0" i="0" u="none" dirty="0">
                <a:solidFill>
                  <a:srgbClr val="000000"/>
                </a:solidFill>
                <a:latin typeface="Times New Roman"/>
                <a:ea typeface="Times New Roman"/>
                <a:cs typeface="Times New Roman"/>
                <a:sym typeface="Times New Roman"/>
              </a:rPr>
              <a:t>Related Works</a:t>
            </a:r>
          </a:p>
          <a:p>
            <a:pPr marL="0" lvl="0" indent="-12700">
              <a:spcBef>
                <a:spcPts val="600"/>
              </a:spcBef>
              <a:buSzPts val="200"/>
              <a:buFont typeface="Times New Roman"/>
              <a:buChar char="•"/>
            </a:pPr>
            <a:r>
              <a:rPr lang="en-US" sz="2800" b="0" i="0" u="none" dirty="0">
                <a:solidFill>
                  <a:srgbClr val="000000"/>
                </a:solidFill>
                <a:latin typeface="Times New Roman"/>
                <a:ea typeface="Times New Roman"/>
                <a:cs typeface="Times New Roman"/>
                <a:sym typeface="Times New Roman"/>
              </a:rPr>
              <a:t>M</a:t>
            </a:r>
            <a:r>
              <a:rPr lang="en-US" sz="2800" dirty="0">
                <a:latin typeface="Times New Roman"/>
                <a:cs typeface="Times New Roman"/>
                <a:sym typeface="Times New Roman"/>
              </a:rPr>
              <a:t>ethodology</a:t>
            </a:r>
          </a:p>
          <a:p>
            <a:pPr marL="0" indent="-12700">
              <a:spcBef>
                <a:spcPts val="600"/>
              </a:spcBef>
              <a:buSzPts val="200"/>
              <a:buFont typeface="Times New Roman"/>
              <a:buChar char="•"/>
            </a:pPr>
            <a:r>
              <a:rPr lang="en-GB" sz="2800" dirty="0">
                <a:latin typeface="Times New Roman"/>
                <a:cs typeface="Times New Roman"/>
              </a:rPr>
              <a:t>Advantages of proposed solution</a:t>
            </a:r>
            <a:endParaRPr lang="en-US" sz="2800" dirty="0">
              <a:latin typeface="Times New Roman"/>
              <a:cs typeface="Times New Roman"/>
            </a:endParaRPr>
          </a:p>
          <a:p>
            <a:pPr marL="0" indent="-12700">
              <a:spcBef>
                <a:spcPts val="600"/>
              </a:spcBef>
              <a:buSzPts val="200"/>
              <a:buFont typeface="Times New Roman"/>
              <a:buChar char="•"/>
            </a:pPr>
            <a:r>
              <a:rPr lang="en-GB" sz="2800" dirty="0">
                <a:latin typeface="Times New Roman"/>
                <a:cs typeface="Times New Roman"/>
              </a:rPr>
              <a:t>Limitations of Existing Work</a:t>
            </a:r>
            <a:endParaRPr lang="en-US" sz="2800" dirty="0">
              <a:latin typeface="Times New Roman"/>
              <a:cs typeface="Times New Roman"/>
            </a:endParaRPr>
          </a:p>
          <a:p>
            <a:pPr marL="0" lvl="0" indent="-12700" algn="l" rtl="0">
              <a:lnSpc>
                <a:spcPct val="100000"/>
              </a:lnSpc>
              <a:spcBef>
                <a:spcPts val="600"/>
              </a:spcBef>
              <a:spcAft>
                <a:spcPts val="0"/>
              </a:spcAft>
              <a:buClr>
                <a:srgbClr val="000000"/>
              </a:buClr>
              <a:buSzPts val="200"/>
              <a:buFont typeface="Times New Roman"/>
              <a:buChar char="•"/>
            </a:pPr>
            <a:r>
              <a:rPr lang="en-US" sz="2800" b="0" i="0" u="none" dirty="0">
                <a:solidFill>
                  <a:srgbClr val="000000"/>
                </a:solidFill>
                <a:latin typeface="Times New Roman"/>
                <a:ea typeface="Times New Roman"/>
                <a:cs typeface="Times New Roman"/>
                <a:sym typeface="Times New Roman"/>
              </a:rPr>
              <a:t>Conclusions</a:t>
            </a:r>
            <a:endParaRPr dirty="0"/>
          </a:p>
          <a:p>
            <a:pPr marL="0" lvl="0" indent="-12700" algn="l" rtl="0">
              <a:lnSpc>
                <a:spcPct val="100000"/>
              </a:lnSpc>
              <a:spcBef>
                <a:spcPts val="600"/>
              </a:spcBef>
              <a:spcAft>
                <a:spcPts val="600"/>
              </a:spcAft>
              <a:buClr>
                <a:srgbClr val="000000"/>
              </a:buClr>
              <a:buSzPts val="200"/>
              <a:buFont typeface="Times New Roman"/>
              <a:buChar char="•"/>
            </a:pPr>
            <a:r>
              <a:rPr lang="en-US" sz="2800" b="0" i="0" u="none" dirty="0">
                <a:solidFill>
                  <a:srgbClr val="000000"/>
                </a:solidFill>
                <a:latin typeface="Times New Roman"/>
                <a:ea typeface="Times New Roman"/>
                <a:cs typeface="Times New Roman"/>
                <a:sym typeface="Times New Roman"/>
              </a:rPr>
              <a:t>Bibliography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BB64-A7E8-AF02-C441-38E4A47428AA}"/>
              </a:ext>
            </a:extLst>
          </p:cNvPr>
          <p:cNvSpPr>
            <a:spLocks noGrp="1"/>
          </p:cNvSpPr>
          <p:nvPr>
            <p:ph type="title"/>
          </p:nvPr>
        </p:nvSpPr>
        <p:spPr/>
        <p:txBody>
          <a:bodyPr/>
          <a:lstStyle/>
          <a:p>
            <a:r>
              <a:rPr lang="en-US" sz="2000" dirty="0"/>
              <a:t>Introduction</a:t>
            </a:r>
          </a:p>
        </p:txBody>
      </p:sp>
      <p:sp>
        <p:nvSpPr>
          <p:cNvPr id="3" name="Text Placeholder 2">
            <a:extLst>
              <a:ext uri="{FF2B5EF4-FFF2-40B4-BE49-F238E27FC236}">
                <a16:creationId xmlns:a16="http://schemas.microsoft.com/office/drawing/2014/main" id="{50EEC1E7-00DA-353F-3A38-F733AD66D612}"/>
              </a:ext>
            </a:extLst>
          </p:cNvPr>
          <p:cNvSpPr>
            <a:spLocks noGrp="1"/>
          </p:cNvSpPr>
          <p:nvPr>
            <p:ph type="body" idx="1"/>
          </p:nvPr>
        </p:nvSpPr>
        <p:spPr>
          <a:xfrm>
            <a:off x="311700" y="974361"/>
            <a:ext cx="8520600" cy="5117472"/>
          </a:xfrm>
        </p:spPr>
        <p:txBody>
          <a:bodyPr/>
          <a:lstStyle/>
          <a:p>
            <a:pPr marL="0" marR="0">
              <a:lnSpc>
                <a:spcPct val="115000"/>
              </a:lnSpc>
              <a:spcBef>
                <a:spcPts val="0"/>
              </a:spcBef>
              <a:spcAft>
                <a:spcPts val="0"/>
              </a:spcAft>
            </a:pPr>
            <a:endParaRPr lang="en-GB" sz="1600" i="1" u="sng" dirty="0">
              <a:solidFill>
                <a:srgbClr val="4D4E4F"/>
              </a:solidFill>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GB" sz="1600" i="1" u="sng" dirty="0">
                <a:solidFill>
                  <a:srgbClr val="4D4E4F"/>
                </a:solidFill>
                <a:effectLst/>
                <a:latin typeface="Times New Roman" panose="02020603050405020304" pitchFamily="18" charset="0"/>
                <a:ea typeface="Times New Roman" panose="02020603050405020304" pitchFamily="18" charset="0"/>
              </a:rPr>
              <a:t>You might not think that programmers are artists, but programming is an extremely creative profession. It’s logic-based creativity. - John Romero</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GB" sz="1600" i="1" u="none" strike="noStrike" dirty="0">
              <a:solidFill>
                <a:srgbClr val="4D4E4F"/>
              </a:solidFill>
              <a:effectLst/>
              <a:latin typeface="Times New Roman" panose="02020603050405020304" pitchFamily="18" charset="0"/>
              <a:ea typeface="Times New Roman" panose="02020603050405020304" pitchFamily="18" charset="0"/>
            </a:endParaRPr>
          </a:p>
          <a:p>
            <a:pPr marL="0" marR="0" indent="0">
              <a:lnSpc>
                <a:spcPct val="115000"/>
              </a:lnSpc>
              <a:spcBef>
                <a:spcPts val="0"/>
              </a:spcBef>
              <a:spcAft>
                <a:spcPts val="0"/>
              </a:spcAft>
              <a:buNone/>
            </a:pPr>
            <a:r>
              <a:rPr lang="en-GB" sz="1600" i="1" u="none" strike="noStrike" dirty="0">
                <a:solidFill>
                  <a:srgbClr val="4D4E4F"/>
                </a:solidFill>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600" dirty="0">
                <a:effectLst/>
                <a:latin typeface="Times New Roman" panose="02020603050405020304" pitchFamily="18" charset="0"/>
                <a:ea typeface="Times New Roman" panose="02020603050405020304" pitchFamily="18" charset="0"/>
              </a:rPr>
              <a:t>There was a time when we could get our personal images only via a photobooth. Many people didn’t get the luxury to get their photos clicked. But now with the evolution of technology over the </a:t>
            </a:r>
            <a:r>
              <a:rPr lang="en-GB" sz="1600" dirty="0" err="1">
                <a:effectLst/>
                <a:latin typeface="Times New Roman" panose="02020603050405020304" pitchFamily="18" charset="0"/>
                <a:ea typeface="Times New Roman" panose="02020603050405020304" pitchFamily="18" charset="0"/>
              </a:rPr>
              <a:t>years,it</a:t>
            </a:r>
            <a:r>
              <a:rPr lang="en-GB" sz="1600" dirty="0">
                <a:effectLst/>
                <a:latin typeface="Times New Roman" panose="02020603050405020304" pitchFamily="18" charset="0"/>
                <a:ea typeface="Times New Roman" panose="02020603050405020304" pitchFamily="18" charset="0"/>
              </a:rPr>
              <a:t> has now become possible to generate our own past images from our current images.</a:t>
            </a:r>
            <a:endParaRPr lang="en-US" sz="16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sz="16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600" dirty="0">
                <a:effectLst/>
                <a:latin typeface="Times New Roman" panose="02020603050405020304" pitchFamily="18" charset="0"/>
                <a:ea typeface="Times New Roman" panose="02020603050405020304" pitchFamily="18" charset="0"/>
              </a:rPr>
              <a:t>With </a:t>
            </a:r>
            <a:r>
              <a:rPr lang="en-GB" sz="1600" dirty="0" err="1">
                <a:effectLst/>
                <a:latin typeface="Times New Roman" panose="02020603050405020304" pitchFamily="18" charset="0"/>
                <a:ea typeface="Times New Roman" panose="02020603050405020304" pitchFamily="18" charset="0"/>
              </a:rPr>
              <a:t>continuos</a:t>
            </a:r>
            <a:r>
              <a:rPr lang="en-GB" sz="1600" dirty="0">
                <a:effectLst/>
                <a:latin typeface="Times New Roman" panose="02020603050405020304" pitchFamily="18" charset="0"/>
                <a:ea typeface="Times New Roman" panose="02020603050405020304" pitchFamily="18" charset="0"/>
              </a:rPr>
              <a:t> advancements over </a:t>
            </a:r>
            <a:r>
              <a:rPr lang="en-GB" sz="1600" dirty="0" err="1">
                <a:effectLst/>
                <a:latin typeface="Times New Roman" panose="02020603050405020304" pitchFamily="18" charset="0"/>
                <a:ea typeface="Times New Roman" panose="02020603050405020304" pitchFamily="18" charset="0"/>
              </a:rPr>
              <a:t>time,Generative</a:t>
            </a:r>
            <a:r>
              <a:rPr lang="en-GB" sz="1600" dirty="0">
                <a:effectLst/>
                <a:latin typeface="Times New Roman" panose="02020603050405020304" pitchFamily="18" charset="0"/>
                <a:ea typeface="Times New Roman" panose="02020603050405020304" pitchFamily="18" charset="0"/>
              </a:rPr>
              <a:t> Modelling has taken a big leap especially in the field of fake image </a:t>
            </a:r>
            <a:r>
              <a:rPr lang="en-GB" sz="1600" dirty="0" err="1">
                <a:effectLst/>
                <a:latin typeface="Times New Roman" panose="02020603050405020304" pitchFamily="18" charset="0"/>
                <a:ea typeface="Times New Roman" panose="02020603050405020304" pitchFamily="18" charset="0"/>
              </a:rPr>
              <a:t>Generation.Many</a:t>
            </a:r>
            <a:r>
              <a:rPr lang="en-GB" sz="1600" dirty="0">
                <a:effectLst/>
                <a:latin typeface="Times New Roman" panose="02020603050405020304" pitchFamily="18" charset="0"/>
                <a:ea typeface="Times New Roman" panose="02020603050405020304" pitchFamily="18" charset="0"/>
              </a:rPr>
              <a:t> different kind of architectures have been developed over the years for performing different tasks such as </a:t>
            </a:r>
            <a:r>
              <a:rPr lang="en-GB" sz="1600" dirty="0" err="1">
                <a:effectLst/>
                <a:latin typeface="Times New Roman" panose="02020603050405020304" pitchFamily="18" charset="0"/>
                <a:ea typeface="Times New Roman" panose="02020603050405020304" pitchFamily="18" charset="0"/>
              </a:rPr>
              <a:t>Image,Text,Music,and</a:t>
            </a:r>
            <a:r>
              <a:rPr lang="en-GB" sz="1600" dirty="0">
                <a:effectLst/>
                <a:latin typeface="Times New Roman" panose="02020603050405020304" pitchFamily="18" charset="0"/>
                <a:ea typeface="Times New Roman" panose="02020603050405020304" pitchFamily="18" charset="0"/>
              </a:rPr>
              <a:t> Game Generation.</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6886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BC68FD-F2DF-5767-658E-D643E76FFEB3}"/>
              </a:ext>
            </a:extLst>
          </p:cNvPr>
          <p:cNvSpPr>
            <a:spLocks noGrp="1"/>
          </p:cNvSpPr>
          <p:nvPr>
            <p:ph type="body" idx="1"/>
          </p:nvPr>
        </p:nvSpPr>
        <p:spPr>
          <a:xfrm>
            <a:off x="311700" y="884420"/>
            <a:ext cx="8520600" cy="5207413"/>
          </a:xfrm>
        </p:spPr>
        <p:txBody>
          <a:bodyPr/>
          <a:lstStyle/>
          <a:p>
            <a:pPr marL="0" indent="0">
              <a:lnSpc>
                <a:spcPct val="115000"/>
              </a:lnSpc>
              <a:buNone/>
            </a:pPr>
            <a:r>
              <a:rPr lang="en-GB" dirty="0">
                <a:effectLst/>
                <a:latin typeface="Times New Roman" panose="02020603050405020304" pitchFamily="18" charset="0"/>
                <a:ea typeface="Times New Roman" panose="02020603050405020304" pitchFamily="18" charset="0"/>
              </a:rPr>
              <a:t>Some of these architectures include: </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2014-&gt;</a:t>
            </a:r>
            <a:r>
              <a:rPr lang="en-GB" dirty="0" err="1">
                <a:effectLst/>
                <a:latin typeface="Times New Roman" panose="02020603050405020304" pitchFamily="18" charset="0"/>
                <a:ea typeface="Times New Roman" panose="02020603050405020304" pitchFamily="18" charset="0"/>
              </a:rPr>
              <a:t>VAE,Encoder-Decoder,GAN,Attention</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2015-&gt;U-</a:t>
            </a:r>
            <a:r>
              <a:rPr lang="en-GB" dirty="0" err="1">
                <a:effectLst/>
                <a:latin typeface="Times New Roman" panose="02020603050405020304" pitchFamily="18" charset="0"/>
                <a:ea typeface="Times New Roman" panose="02020603050405020304" pitchFamily="18" charset="0"/>
              </a:rPr>
              <a:t>Net,Neural</a:t>
            </a:r>
            <a:r>
              <a:rPr lang="en-GB" dirty="0">
                <a:effectLst/>
                <a:latin typeface="Times New Roman" panose="02020603050405020304" pitchFamily="18" charset="0"/>
                <a:ea typeface="Times New Roman" panose="02020603050405020304" pitchFamily="18" charset="0"/>
              </a:rPr>
              <a:t> </a:t>
            </a:r>
            <a:r>
              <a:rPr lang="en-GB" dirty="0" err="1">
                <a:effectLst/>
                <a:latin typeface="Times New Roman" panose="02020603050405020304" pitchFamily="18" charset="0"/>
                <a:ea typeface="Times New Roman" panose="02020603050405020304" pitchFamily="18" charset="0"/>
              </a:rPr>
              <a:t>Style,Resnet</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2016-&gt;pix2pix</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2017-&gt;</a:t>
            </a:r>
            <a:r>
              <a:rPr lang="en-GB" dirty="0" err="1">
                <a:effectLst/>
                <a:latin typeface="Times New Roman" panose="02020603050405020304" pitchFamily="18" charset="0"/>
                <a:ea typeface="Times New Roman" panose="02020603050405020304" pitchFamily="18" charset="0"/>
              </a:rPr>
              <a:t>WGAN,CycleGAN,Transformers,ProgressiveGAN</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2018-&gt;World </a:t>
            </a:r>
            <a:r>
              <a:rPr lang="en-GB" dirty="0" err="1">
                <a:effectLst/>
                <a:latin typeface="Times New Roman" panose="02020603050405020304" pitchFamily="18" charset="0"/>
                <a:ea typeface="Times New Roman" panose="02020603050405020304" pitchFamily="18" charset="0"/>
              </a:rPr>
              <a:t>Models,SAGAN,BigGAN,BERT</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2019-&gt;StyleGAN,GPT-2,MuseNet</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2020-&gt;</a:t>
            </a:r>
            <a:r>
              <a:rPr lang="en-GB" dirty="0" err="1">
                <a:effectLst/>
                <a:latin typeface="Times New Roman" panose="02020603050405020304" pitchFamily="18" charset="0"/>
                <a:ea typeface="Times New Roman" panose="02020603050405020304" pitchFamily="18" charset="0"/>
              </a:rPr>
              <a:t>WaveGAN,GAN</a:t>
            </a:r>
            <a:r>
              <a:rPr lang="en-GB" dirty="0">
                <a:effectLst/>
                <a:latin typeface="Times New Roman" panose="02020603050405020304" pitchFamily="18" charset="0"/>
                <a:ea typeface="Times New Roman" panose="02020603050405020304" pitchFamily="18" charset="0"/>
              </a:rPr>
              <a:t> 356 M</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2021-&gt;GPT3</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 </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The most recent </a:t>
            </a:r>
            <a:r>
              <a:rPr lang="en-GB" dirty="0" err="1">
                <a:effectLst/>
                <a:latin typeface="Times New Roman" panose="02020603050405020304" pitchFamily="18" charset="0"/>
                <a:ea typeface="Times New Roman" panose="02020603050405020304" pitchFamily="18" charset="0"/>
              </a:rPr>
              <a:t>groundbreaking</a:t>
            </a:r>
            <a:r>
              <a:rPr lang="en-GB" dirty="0">
                <a:effectLst/>
                <a:latin typeface="Times New Roman" panose="02020603050405020304" pitchFamily="18" charset="0"/>
                <a:ea typeface="Times New Roman" panose="02020603050405020304" pitchFamily="18" charset="0"/>
              </a:rPr>
              <a:t> advancements in Generative Modelling:</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 </a:t>
            </a:r>
            <a:endParaRPr lang="en-US" dirty="0">
              <a:effectLst/>
              <a:latin typeface="Arial" panose="020B0604020202020204" pitchFamily="34" charset="0"/>
              <a:ea typeface="Arial" panose="020B0604020202020204" pitchFamily="34" charset="0"/>
            </a:endParaRPr>
          </a:p>
          <a:p>
            <a:pPr marL="0" marR="0" lvl="0" indent="0">
              <a:lnSpc>
                <a:spcPct val="115000"/>
              </a:lnSpc>
              <a:spcBef>
                <a:spcPts val="0"/>
              </a:spcBef>
              <a:spcAft>
                <a:spcPts val="0"/>
              </a:spcAft>
              <a:buNone/>
            </a:pPr>
            <a:r>
              <a:rPr lang="en-GB" u="none" strike="noStrike" dirty="0" err="1">
                <a:effectLst/>
                <a:latin typeface="Times New Roman" panose="02020603050405020304" pitchFamily="18" charset="0"/>
                <a:ea typeface="Times New Roman" panose="02020603050405020304" pitchFamily="18" charset="0"/>
              </a:rPr>
              <a:t>StyleGAN</a:t>
            </a:r>
            <a:r>
              <a:rPr lang="en-GB" u="none" strike="noStrike" dirty="0">
                <a:effectLst/>
                <a:latin typeface="Times New Roman" panose="02020603050405020304" pitchFamily="18" charset="0"/>
                <a:ea typeface="Times New Roman" panose="02020603050405020304" pitchFamily="18" charset="0"/>
              </a:rPr>
              <a:t> by NIVIDIA :Hyper-realistic images of human faces</a:t>
            </a:r>
            <a:endParaRPr lang="en-US" u="none" strike="noStrike" dirty="0">
              <a:effectLst/>
              <a:latin typeface="Arial" panose="020B0604020202020204" pitchFamily="34" charset="0"/>
              <a:ea typeface="Arial" panose="020B0604020202020204" pitchFamily="34" charset="0"/>
            </a:endParaRPr>
          </a:p>
          <a:p>
            <a:pPr marL="88900" indent="0">
              <a:buNone/>
            </a:pPr>
            <a:r>
              <a:rPr lang="en-GB" dirty="0">
                <a:effectLst/>
                <a:latin typeface="Times New Roman" panose="02020603050405020304" pitchFamily="18" charset="0"/>
                <a:ea typeface="Times New Roman" panose="02020603050405020304" pitchFamily="18" charset="0"/>
              </a:rPr>
              <a:t>GPT-3 :Language Model by </a:t>
            </a:r>
            <a:r>
              <a:rPr lang="en-GB" dirty="0" err="1">
                <a:effectLst/>
                <a:latin typeface="Times New Roman" panose="02020603050405020304" pitchFamily="18" charset="0"/>
                <a:ea typeface="Times New Roman" panose="02020603050405020304" pitchFamily="18" charset="0"/>
              </a:rPr>
              <a:t>OpenAI</a:t>
            </a:r>
            <a:endParaRPr lang="en-US" dirty="0"/>
          </a:p>
        </p:txBody>
      </p:sp>
    </p:spTree>
    <p:extLst>
      <p:ext uri="{BB962C8B-B14F-4D97-AF65-F5344CB8AC3E}">
        <p14:creationId xmlns:p14="http://schemas.microsoft.com/office/powerpoint/2010/main" val="388755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1879-A8BE-ACD8-8758-F6C88CCB55AD}"/>
              </a:ext>
            </a:extLst>
          </p:cNvPr>
          <p:cNvSpPr>
            <a:spLocks noGrp="1"/>
          </p:cNvSpPr>
          <p:nvPr>
            <p:ph type="title"/>
          </p:nvPr>
        </p:nvSpPr>
        <p:spPr/>
        <p:txBody>
          <a:bodyPr/>
          <a:lstStyle/>
          <a:p>
            <a:r>
              <a:rPr lang="en-GB" sz="1800" b="1" dirty="0">
                <a:effectLst/>
                <a:latin typeface="Times New Roman" panose="02020603050405020304" pitchFamily="18" charset="0"/>
                <a:ea typeface="Times New Roman" panose="02020603050405020304" pitchFamily="18" charset="0"/>
              </a:rPr>
              <a:t>1)Variational Autoencoders</a:t>
            </a:r>
            <a:br>
              <a:rPr lang="en-US" sz="1800" b="1" dirty="0">
                <a:effectLst/>
                <a:latin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3CBDF927-C811-D2C1-8813-2168D71A74EF}"/>
              </a:ext>
            </a:extLst>
          </p:cNvPr>
          <p:cNvSpPr>
            <a:spLocks noGrp="1"/>
          </p:cNvSpPr>
          <p:nvPr>
            <p:ph type="body" idx="1"/>
          </p:nvPr>
        </p:nvSpPr>
        <p:spPr>
          <a:xfrm>
            <a:off x="311700" y="1064302"/>
            <a:ext cx="8520600" cy="5027531"/>
          </a:xfrm>
        </p:spPr>
        <p:txBody>
          <a:bodyPr/>
          <a:lstStyle/>
          <a:p>
            <a:pPr marL="0" marR="0">
              <a:lnSpc>
                <a:spcPct val="115000"/>
              </a:lnSpc>
              <a:spcBef>
                <a:spcPts val="0"/>
              </a:spcBef>
              <a:spcAft>
                <a:spcPts val="0"/>
              </a:spcAft>
            </a:pPr>
            <a:r>
              <a:rPr lang="en-GB" dirty="0">
                <a:effectLst/>
                <a:latin typeface="Times New Roman" panose="02020603050405020304" pitchFamily="18" charset="0"/>
                <a:ea typeface="Times New Roman" panose="02020603050405020304" pitchFamily="18" charset="0"/>
              </a:rPr>
              <a:t>VAEs are one of the first major break throughs in the field of image </a:t>
            </a:r>
            <a:r>
              <a:rPr lang="en-GB" dirty="0" err="1">
                <a:effectLst/>
                <a:latin typeface="Times New Roman" panose="02020603050405020304" pitchFamily="18" charset="0"/>
                <a:ea typeface="Times New Roman" panose="02020603050405020304" pitchFamily="18" charset="0"/>
              </a:rPr>
              <a:t>generation.Initially</a:t>
            </a:r>
            <a:r>
              <a:rPr lang="en-GB" dirty="0">
                <a:effectLst/>
                <a:latin typeface="Times New Roman" panose="02020603050405020304" pitchFamily="18" charset="0"/>
                <a:ea typeface="Times New Roman" panose="02020603050405020304" pitchFamily="18" charset="0"/>
              </a:rPr>
              <a:t> images were being generated by probabilistic models i.e. by using Naive Bayes but the image quality was very poor.[6]</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 </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VAEs comprises of:</a:t>
            </a:r>
            <a:endParaRPr lang="en-US" dirty="0">
              <a:effectLst/>
              <a:latin typeface="Arial" panose="020B0604020202020204" pitchFamily="34" charset="0"/>
              <a:ea typeface="Arial" panose="020B0604020202020204" pitchFamily="34" charset="0"/>
            </a:endParaRPr>
          </a:p>
          <a:p>
            <a:pPr marL="0" marR="0" lvl="0" indent="0">
              <a:lnSpc>
                <a:spcPct val="107000"/>
              </a:lnSpc>
              <a:spcBef>
                <a:spcPts val="1200"/>
              </a:spcBef>
              <a:spcAft>
                <a:spcPts val="0"/>
              </a:spcAft>
              <a:buNone/>
            </a:pPr>
            <a:r>
              <a:rPr lang="en-GB" u="none" strike="noStrike" dirty="0">
                <a:effectLst/>
                <a:latin typeface="Times New Roman" panose="02020603050405020304" pitchFamily="18" charset="0"/>
                <a:ea typeface="Times New Roman" panose="02020603050405020304" pitchFamily="18" charset="0"/>
              </a:rPr>
              <a:t>Encoder: high dimensional input is converted to a lower dimensional representation vector.</a:t>
            </a:r>
            <a:endParaRPr lang="en-US" u="none" strike="noStrike" dirty="0">
              <a:effectLst/>
              <a:latin typeface="Arial" panose="020B0604020202020204" pitchFamily="34" charset="0"/>
              <a:ea typeface="Arial" panose="020B0604020202020204" pitchFamily="34" charset="0"/>
            </a:endParaRPr>
          </a:p>
          <a:p>
            <a:pPr marL="0" marR="0" lvl="0" indent="0">
              <a:lnSpc>
                <a:spcPct val="115000"/>
              </a:lnSpc>
              <a:spcBef>
                <a:spcPts val="0"/>
              </a:spcBef>
              <a:spcAft>
                <a:spcPts val="0"/>
              </a:spcAft>
              <a:buNone/>
            </a:pPr>
            <a:r>
              <a:rPr lang="en-GB" u="none" strike="noStrike" dirty="0">
                <a:effectLst/>
                <a:latin typeface="Times New Roman" panose="02020603050405020304" pitchFamily="18" charset="0"/>
                <a:ea typeface="Times New Roman" panose="02020603050405020304" pitchFamily="18" charset="0"/>
              </a:rPr>
              <a:t>Decoder: decompresses a given representation to the original domain. </a:t>
            </a:r>
            <a:endParaRPr lang="en-US" u="none" strike="noStrike"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dirty="0">
                <a:effectLst/>
                <a:latin typeface="Times New Roman" panose="02020603050405020304" pitchFamily="18" charset="0"/>
                <a:ea typeface="Times New Roman" panose="02020603050405020304" pitchFamily="18" charset="0"/>
              </a:rPr>
              <a:t> </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dirty="0">
                <a:effectLst/>
                <a:latin typeface="Times New Roman" panose="02020603050405020304" pitchFamily="18" charset="0"/>
                <a:ea typeface="Times New Roman" panose="02020603050405020304" pitchFamily="18" charset="0"/>
              </a:rPr>
              <a:t>To the already existing loss for Autoencoders an extra loss is added which ensures the images are generated at the centre and if they’re not then they are penalised accordingly.</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dirty="0">
                <a:effectLst/>
                <a:latin typeface="Times New Roman" panose="02020603050405020304" pitchFamily="18" charset="0"/>
                <a:ea typeface="Times New Roman" panose="02020603050405020304" pitchFamily="18" charset="0"/>
              </a:rPr>
              <a:t>The extra loss used i.e. the KL Divergence ensures that the encoder maps the images onto a latent space according to a multivariate normal distribution.</a:t>
            </a:r>
            <a:endParaRPr lang="en-US" dirty="0">
              <a:effectLst/>
              <a:latin typeface="Arial" panose="020B0604020202020204" pitchFamily="34" charset="0"/>
              <a:ea typeface="Arial" panose="020B0604020202020204" pitchFamily="34" charset="0"/>
            </a:endParaRPr>
          </a:p>
          <a:p>
            <a:endParaRPr lang="en-US" dirty="0"/>
          </a:p>
        </p:txBody>
      </p:sp>
      <p:pic>
        <p:nvPicPr>
          <p:cNvPr id="7" name="image6.png">
            <a:extLst>
              <a:ext uri="{FF2B5EF4-FFF2-40B4-BE49-F238E27FC236}">
                <a16:creationId xmlns:a16="http://schemas.microsoft.com/office/drawing/2014/main" id="{598F29A7-68B9-D932-8DCB-0982AB49A79E}"/>
              </a:ext>
            </a:extLst>
          </p:cNvPr>
          <p:cNvPicPr/>
          <p:nvPr/>
        </p:nvPicPr>
        <p:blipFill>
          <a:blip r:embed="rId3"/>
          <a:srcRect/>
          <a:stretch>
            <a:fillRect/>
          </a:stretch>
        </p:blipFill>
        <p:spPr>
          <a:xfrm>
            <a:off x="2855625" y="4047345"/>
            <a:ext cx="3515195" cy="2217288"/>
          </a:xfrm>
          <a:prstGeom prst="rect">
            <a:avLst/>
          </a:prstGeom>
          <a:ln/>
        </p:spPr>
      </p:pic>
    </p:spTree>
    <p:extLst>
      <p:ext uri="{BB962C8B-B14F-4D97-AF65-F5344CB8AC3E}">
        <p14:creationId xmlns:p14="http://schemas.microsoft.com/office/powerpoint/2010/main" val="253337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FE9E-EB75-49FA-A2D0-6FEC729A49AF}"/>
              </a:ext>
            </a:extLst>
          </p:cNvPr>
          <p:cNvSpPr>
            <a:spLocks noGrp="1"/>
          </p:cNvSpPr>
          <p:nvPr>
            <p:ph type="title"/>
          </p:nvPr>
        </p:nvSpPr>
        <p:spPr/>
        <p:txBody>
          <a:bodyPr/>
          <a:lstStyle/>
          <a:p>
            <a:r>
              <a:rPr lang="en-GB" sz="2400" b="1" dirty="0">
                <a:effectLst/>
                <a:latin typeface="Times New Roman" panose="02020603050405020304" pitchFamily="18" charset="0"/>
                <a:ea typeface="Times New Roman" panose="02020603050405020304" pitchFamily="18" charset="0"/>
              </a:rPr>
              <a:t>2) Traditional GANs[3]</a:t>
            </a:r>
            <a:br>
              <a:rPr lang="en-US" sz="2400" b="1" dirty="0">
                <a:effectLst/>
                <a:latin typeface="Arial" panose="020B0604020202020204" pitchFamily="34" charset="0"/>
              </a:rPr>
            </a:br>
            <a:endParaRPr lang="en-US" sz="2400" dirty="0"/>
          </a:p>
        </p:txBody>
      </p:sp>
      <p:sp>
        <p:nvSpPr>
          <p:cNvPr id="3" name="Text Placeholder 2">
            <a:extLst>
              <a:ext uri="{FF2B5EF4-FFF2-40B4-BE49-F238E27FC236}">
                <a16:creationId xmlns:a16="http://schemas.microsoft.com/office/drawing/2014/main" id="{AA0A065A-A8E7-2814-B09D-018865924A15}"/>
              </a:ext>
            </a:extLst>
          </p:cNvPr>
          <p:cNvSpPr>
            <a:spLocks noGrp="1"/>
          </p:cNvSpPr>
          <p:nvPr>
            <p:ph type="body" idx="1"/>
          </p:nvPr>
        </p:nvSpPr>
        <p:spPr/>
        <p:txBody>
          <a:bodyPr/>
          <a:lstStyle/>
          <a:p>
            <a:pPr marL="0" marR="0">
              <a:lnSpc>
                <a:spcPct val="115000"/>
              </a:lnSpc>
              <a:spcBef>
                <a:spcPts val="0"/>
              </a:spcBef>
              <a:spcAft>
                <a:spcPts val="0"/>
              </a:spcAft>
            </a:pPr>
            <a:r>
              <a:rPr lang="en-GB" sz="1600" dirty="0">
                <a:effectLst/>
                <a:latin typeface="Times New Roman" panose="02020603050405020304" pitchFamily="18" charset="0"/>
                <a:ea typeface="Times New Roman" panose="02020603050405020304" pitchFamily="18" charset="0"/>
              </a:rPr>
              <a:t>The Gan architecture majorly comprised two components called generator and discriminator. Generator learns and produces fake images where on the other side the discriminator tries to discriminate the images produced as fake or real. Likewise at one stage the model will be able to generate images just as the real one. Using this method we can recreate the individual’s younger image. </a:t>
            </a:r>
            <a:endParaRPr lang="en-US" sz="16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GB" sz="16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GB" sz="1600" b="1" i="1" u="none" strike="noStrike" dirty="0">
                <a:solidFill>
                  <a:srgbClr val="202124"/>
                </a:solidFill>
                <a:effectLst/>
                <a:highlight>
                  <a:srgbClr val="FFFFFF"/>
                </a:highlight>
                <a:latin typeface="Times New Roman" panose="02020603050405020304" pitchFamily="18" charset="0"/>
                <a:ea typeface="Times New Roman" panose="02020603050405020304" pitchFamily="18" charset="0"/>
              </a:rPr>
              <a:t>Generator</a:t>
            </a:r>
            <a:r>
              <a:rPr lang="en-GB" sz="1600" u="none" strike="noStrike" dirty="0">
                <a:solidFill>
                  <a:srgbClr val="202124"/>
                </a:solidFill>
                <a:effectLst/>
                <a:highlight>
                  <a:srgbClr val="FFFFFF"/>
                </a:highlight>
                <a:latin typeface="Times New Roman" panose="02020603050405020304" pitchFamily="18" charset="0"/>
                <a:ea typeface="Times New Roman" panose="02020603050405020304" pitchFamily="18" charset="0"/>
              </a:rPr>
              <a:t>  in a GAN learns to create fake data by incorporating feedback from the discriminator. It learns to make the discriminator classify its output as real.</a:t>
            </a:r>
            <a:r>
              <a:rPr lang="en-GB" sz="1600" u="none" strike="noStrike" dirty="0">
                <a:solidFill>
                  <a:srgbClr val="202124"/>
                </a:solidFill>
                <a:effectLst/>
                <a:latin typeface="Times New Roman" panose="02020603050405020304" pitchFamily="18" charset="0"/>
                <a:ea typeface="Times New Roman" panose="02020603050405020304" pitchFamily="18" charset="0"/>
              </a:rPr>
              <a:t>[1]</a:t>
            </a:r>
            <a:r>
              <a:rPr lang="en-GB" sz="1600" dirty="0">
                <a:solidFill>
                  <a:srgbClr val="202124"/>
                </a:solidFill>
                <a:effectLst/>
                <a:highlight>
                  <a:srgbClr val="FFFFFF"/>
                </a:highligh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342900" marR="0" lvl="0" indent="-342900">
              <a:lnSpc>
                <a:spcPct val="115000"/>
              </a:lnSpc>
              <a:spcBef>
                <a:spcPts val="1200"/>
              </a:spcBef>
              <a:spcAft>
                <a:spcPts val="1200"/>
              </a:spcAft>
              <a:buFont typeface="Arial" panose="020B0604020202020204" pitchFamily="34" charset="0"/>
              <a:buChar char="●"/>
            </a:pPr>
            <a:r>
              <a:rPr lang="en-GB" sz="1600" b="1" i="1" u="none" strike="noStrike" dirty="0">
                <a:solidFill>
                  <a:srgbClr val="202124"/>
                </a:solidFill>
                <a:effectLst/>
                <a:highlight>
                  <a:srgbClr val="FFFFFF"/>
                </a:highlight>
                <a:latin typeface="Times New Roman" panose="02020603050405020304" pitchFamily="18" charset="0"/>
                <a:ea typeface="Times New Roman" panose="02020603050405020304" pitchFamily="18" charset="0"/>
              </a:rPr>
              <a:t>Discriminator</a:t>
            </a:r>
            <a:r>
              <a:rPr lang="en-GB" sz="1600" u="none" strike="noStrike" dirty="0">
                <a:solidFill>
                  <a:srgbClr val="202124"/>
                </a:solidFill>
                <a:effectLst/>
                <a:highlight>
                  <a:srgbClr val="FFFFFF"/>
                </a:highlight>
                <a:latin typeface="Times New Roman" panose="02020603050405020304" pitchFamily="18" charset="0"/>
                <a:ea typeface="Times New Roman" panose="02020603050405020304" pitchFamily="18" charset="0"/>
              </a:rPr>
              <a:t> in a GAN is simply a classifier. It tries to distinguish real data from the data created by the generator. It could use any network architecture appropriate to the type of data it's classifying.[1]</a:t>
            </a:r>
            <a:endParaRPr lang="en-US" sz="1600" u="none" strike="noStrike" dirty="0">
              <a:effectLst/>
              <a:latin typeface="Arial" panose="020B0604020202020204" pitchFamily="34" charset="0"/>
              <a:ea typeface="Arial" panose="020B0604020202020204" pitchFamily="34" charset="0"/>
            </a:endParaRPr>
          </a:p>
          <a:p>
            <a:endParaRPr lang="en-US" dirty="0"/>
          </a:p>
        </p:txBody>
      </p:sp>
      <p:pic>
        <p:nvPicPr>
          <p:cNvPr id="4" name="image4.png">
            <a:extLst>
              <a:ext uri="{FF2B5EF4-FFF2-40B4-BE49-F238E27FC236}">
                <a16:creationId xmlns:a16="http://schemas.microsoft.com/office/drawing/2014/main" id="{4FA0F9FD-B21E-B013-2D7C-C8FF59E48910}"/>
              </a:ext>
            </a:extLst>
          </p:cNvPr>
          <p:cNvPicPr/>
          <p:nvPr/>
        </p:nvPicPr>
        <p:blipFill>
          <a:blip r:embed="rId2"/>
          <a:srcRect/>
          <a:stretch>
            <a:fillRect/>
          </a:stretch>
        </p:blipFill>
        <p:spPr>
          <a:xfrm>
            <a:off x="2443396" y="4668907"/>
            <a:ext cx="3582650" cy="1602692"/>
          </a:xfrm>
          <a:prstGeom prst="rect">
            <a:avLst/>
          </a:prstGeom>
          <a:ln/>
        </p:spPr>
      </p:pic>
    </p:spTree>
    <p:extLst>
      <p:ext uri="{BB962C8B-B14F-4D97-AF65-F5344CB8AC3E}">
        <p14:creationId xmlns:p14="http://schemas.microsoft.com/office/powerpoint/2010/main" val="284349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C8C0-B2DD-8921-DBF9-F6601CD79757}"/>
              </a:ext>
            </a:extLst>
          </p:cNvPr>
          <p:cNvSpPr>
            <a:spLocks noGrp="1"/>
          </p:cNvSpPr>
          <p:nvPr>
            <p:ph type="title"/>
          </p:nvPr>
        </p:nvSpPr>
        <p:spPr>
          <a:xfrm>
            <a:off x="2659364" y="3668760"/>
            <a:ext cx="8520600" cy="763500"/>
          </a:xfrm>
        </p:spPr>
        <p:txBody>
          <a:bodyPr/>
          <a:lstStyle/>
          <a:p>
            <a:r>
              <a:rPr lang="en-US" dirty="0"/>
              <a:t>GAN Backpropagation</a:t>
            </a:r>
          </a:p>
        </p:txBody>
      </p:sp>
      <p:pic>
        <p:nvPicPr>
          <p:cNvPr id="4" name="image3.png">
            <a:extLst>
              <a:ext uri="{FF2B5EF4-FFF2-40B4-BE49-F238E27FC236}">
                <a16:creationId xmlns:a16="http://schemas.microsoft.com/office/drawing/2014/main" id="{41C4F86D-8406-D204-BD09-CA6ECC26AD22}"/>
              </a:ext>
            </a:extLst>
          </p:cNvPr>
          <p:cNvPicPr/>
          <p:nvPr/>
        </p:nvPicPr>
        <p:blipFill>
          <a:blip r:embed="rId2"/>
          <a:srcRect/>
          <a:stretch>
            <a:fillRect/>
          </a:stretch>
        </p:blipFill>
        <p:spPr>
          <a:xfrm>
            <a:off x="1492958" y="1094104"/>
            <a:ext cx="5117559" cy="2499412"/>
          </a:xfrm>
          <a:prstGeom prst="rect">
            <a:avLst/>
          </a:prstGeom>
          <a:ln/>
        </p:spPr>
      </p:pic>
    </p:spTree>
    <p:extLst>
      <p:ext uri="{BB962C8B-B14F-4D97-AF65-F5344CB8AC3E}">
        <p14:creationId xmlns:p14="http://schemas.microsoft.com/office/powerpoint/2010/main" val="264498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D407-D21D-F99F-5013-F939C5BBECDA}"/>
              </a:ext>
            </a:extLst>
          </p:cNvPr>
          <p:cNvSpPr>
            <a:spLocks noGrp="1"/>
          </p:cNvSpPr>
          <p:nvPr>
            <p:ph type="title"/>
          </p:nvPr>
        </p:nvSpPr>
        <p:spPr/>
        <p:txBody>
          <a:bodyPr/>
          <a:lstStyle/>
          <a:p>
            <a:r>
              <a:rPr lang="en-GB" sz="2400" b="1" dirty="0"/>
              <a:t>Need for Study</a:t>
            </a:r>
            <a:br>
              <a:rPr lang="en-US" sz="2400" b="1" dirty="0"/>
            </a:br>
            <a:endParaRPr lang="en-US" sz="2400" dirty="0"/>
          </a:p>
        </p:txBody>
      </p:sp>
      <p:sp>
        <p:nvSpPr>
          <p:cNvPr id="3" name="Text Placeholder 2">
            <a:extLst>
              <a:ext uri="{FF2B5EF4-FFF2-40B4-BE49-F238E27FC236}">
                <a16:creationId xmlns:a16="http://schemas.microsoft.com/office/drawing/2014/main" id="{26FD05A9-E429-C705-05EE-B8502658BCFE}"/>
              </a:ext>
            </a:extLst>
          </p:cNvPr>
          <p:cNvSpPr>
            <a:spLocks noGrp="1"/>
          </p:cNvSpPr>
          <p:nvPr>
            <p:ph type="body" idx="1"/>
          </p:nvPr>
        </p:nvSpPr>
        <p:spPr/>
        <p:txBody>
          <a:bodyPr/>
          <a:lstStyle/>
          <a:p>
            <a:pPr marL="88900" indent="0">
              <a:buNone/>
            </a:pPr>
            <a:r>
              <a:rPr lang="en-GB" dirty="0"/>
              <a:t> #	Images of younger self are something to be nostalgic about. Parents store their child’s photos 	in their albums and cherish all those little moments for life to live them again.</a:t>
            </a:r>
            <a:endParaRPr lang="en-US" dirty="0"/>
          </a:p>
          <a:p>
            <a:pPr marL="88900" indent="0">
              <a:buNone/>
            </a:pPr>
            <a:r>
              <a:rPr lang="en-GB" dirty="0"/>
              <a:t>	These photos provides them with a chance to cherish the delightful memories of one's own	 self and brings back those days back to life.</a:t>
            </a:r>
            <a:endParaRPr lang="en-US" dirty="0"/>
          </a:p>
          <a:p>
            <a:pPr marL="88900" indent="0">
              <a:buNone/>
            </a:pPr>
            <a:r>
              <a:rPr lang="en-GB" dirty="0"/>
              <a:t> </a:t>
            </a:r>
            <a:endParaRPr lang="en-US" dirty="0"/>
          </a:p>
          <a:p>
            <a:pPr marL="88900" indent="0">
              <a:buNone/>
            </a:pPr>
            <a:r>
              <a:rPr lang="en-GB" dirty="0"/>
              <a:t> </a:t>
            </a:r>
            <a:endParaRPr lang="en-US" dirty="0"/>
          </a:p>
          <a:p>
            <a:pPr marL="88900" indent="0">
              <a:buNone/>
            </a:pPr>
            <a:r>
              <a:rPr lang="en-GB" dirty="0"/>
              <a:t>#	In this era of Google Photos, we've created a model which will help us create images for older 	generations who didn’t get the privilege to get their photos clicked and store them for their 	memory lane.</a:t>
            </a:r>
            <a:endParaRPr lang="en-US" dirty="0"/>
          </a:p>
          <a:p>
            <a:pPr marL="88900" indent="0">
              <a:buNone/>
            </a:pPr>
            <a:r>
              <a:rPr lang="en-GB" dirty="0"/>
              <a:t> </a:t>
            </a:r>
            <a:endParaRPr lang="en-US" dirty="0"/>
          </a:p>
          <a:p>
            <a:pPr marL="88900" indent="0">
              <a:buNone/>
            </a:pPr>
            <a:r>
              <a:rPr lang="en-GB" dirty="0"/>
              <a:t> </a:t>
            </a:r>
            <a:endParaRPr lang="en-US" dirty="0"/>
          </a:p>
          <a:p>
            <a:pPr marL="88900" indent="0">
              <a:buNone/>
            </a:pPr>
            <a:r>
              <a:rPr lang="en-GB" dirty="0"/>
              <a:t># 	This model can be beneficial for finding missing people who may have been missing for years 	by altering their facial features and generating their images of how they  might be looking it 	the present time.</a:t>
            </a:r>
            <a:endParaRPr lang="en-US" dirty="0"/>
          </a:p>
          <a:p>
            <a:pPr marL="88900" indent="0">
              <a:buNone/>
            </a:pPr>
            <a:r>
              <a:rPr lang="en-GB" dirty="0"/>
              <a:t> </a:t>
            </a:r>
            <a:endParaRPr lang="en-US" dirty="0"/>
          </a:p>
          <a:p>
            <a:pPr marL="88900" indent="0">
              <a:buNone/>
            </a:pPr>
            <a:r>
              <a:rPr lang="en-GB" dirty="0"/>
              <a:t> </a:t>
            </a:r>
            <a:endParaRPr lang="en-US" dirty="0"/>
          </a:p>
          <a:p>
            <a:pPr marL="88900" indent="0">
              <a:buNone/>
            </a:pPr>
            <a:r>
              <a:rPr lang="en-GB" dirty="0"/>
              <a:t>#	This model can be extremely beneficial for studying changes in human features with		 time and their anatomical pattern and behaviour.</a:t>
            </a:r>
            <a:endParaRPr lang="en-US" dirty="0"/>
          </a:p>
        </p:txBody>
      </p:sp>
    </p:spTree>
    <p:extLst>
      <p:ext uri="{BB962C8B-B14F-4D97-AF65-F5344CB8AC3E}">
        <p14:creationId xmlns:p14="http://schemas.microsoft.com/office/powerpoint/2010/main" val="263733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973C-7D7D-BB2B-6055-CD888860B8D9}"/>
              </a:ext>
            </a:extLst>
          </p:cNvPr>
          <p:cNvSpPr>
            <a:spLocks noGrp="1"/>
          </p:cNvSpPr>
          <p:nvPr>
            <p:ph type="title"/>
          </p:nvPr>
        </p:nvSpPr>
        <p:spPr>
          <a:xfrm>
            <a:off x="311700" y="539579"/>
            <a:ext cx="8520600" cy="763500"/>
          </a:xfrm>
        </p:spPr>
        <p:txBody>
          <a:bodyPr/>
          <a:lstStyle/>
          <a:p>
            <a:r>
              <a:rPr lang="en-GB" sz="2400" b="1" dirty="0"/>
              <a:t>Dataset</a:t>
            </a:r>
            <a:br>
              <a:rPr lang="en-US" b="1" dirty="0"/>
            </a:br>
            <a:endParaRPr lang="en-US" dirty="0"/>
          </a:p>
        </p:txBody>
      </p:sp>
      <p:sp>
        <p:nvSpPr>
          <p:cNvPr id="3" name="Text Placeholder 2">
            <a:extLst>
              <a:ext uri="{FF2B5EF4-FFF2-40B4-BE49-F238E27FC236}">
                <a16:creationId xmlns:a16="http://schemas.microsoft.com/office/drawing/2014/main" id="{6BAB66AD-D752-BA7D-41EC-C6BB45EBD9B4}"/>
              </a:ext>
            </a:extLst>
          </p:cNvPr>
          <p:cNvSpPr>
            <a:spLocks noGrp="1"/>
          </p:cNvSpPr>
          <p:nvPr>
            <p:ph type="body" idx="1"/>
          </p:nvPr>
        </p:nvSpPr>
        <p:spPr>
          <a:xfrm>
            <a:off x="0" y="1151399"/>
            <a:ext cx="8832300" cy="5167021"/>
          </a:xfrm>
        </p:spPr>
        <p:txBody>
          <a:bodyPr/>
          <a:lstStyle/>
          <a:p>
            <a:pPr marL="88900" indent="0">
              <a:buNone/>
            </a:pPr>
            <a:r>
              <a:rPr lang="en-GB" dirty="0"/>
              <a:t>Since the GAN Models require a huge dataset for training, on searching we were able to find the most widely used/ popular face related datasets.</a:t>
            </a:r>
            <a:endParaRPr lang="en-US" dirty="0"/>
          </a:p>
          <a:p>
            <a:pPr marL="88900" indent="0">
              <a:buNone/>
            </a:pPr>
            <a:r>
              <a:rPr lang="en-GB" dirty="0"/>
              <a:t> </a:t>
            </a:r>
            <a:endParaRPr lang="en-US" dirty="0"/>
          </a:p>
          <a:p>
            <a:pPr marL="88900" indent="0">
              <a:buNone/>
            </a:pPr>
            <a:r>
              <a:rPr lang="en-GB" dirty="0"/>
              <a:t>Some of them include:</a:t>
            </a:r>
            <a:endParaRPr lang="en-US" dirty="0"/>
          </a:p>
          <a:p>
            <a:pPr marL="88900" indent="0">
              <a:buNone/>
            </a:pPr>
            <a:r>
              <a:rPr lang="en-GB" dirty="0"/>
              <a:t> </a:t>
            </a:r>
            <a:endParaRPr lang="en-US" dirty="0"/>
          </a:p>
          <a:p>
            <a:pPr marL="88900" indent="0">
              <a:buNone/>
            </a:pPr>
            <a:r>
              <a:rPr lang="en-GB" b="1" dirty="0"/>
              <a:t>1)</a:t>
            </a:r>
            <a:r>
              <a:rPr lang="en-GB" b="1" i="1" dirty="0" err="1"/>
              <a:t>Faces:Age</a:t>
            </a:r>
            <a:r>
              <a:rPr lang="en-GB" b="1" i="1" dirty="0"/>
              <a:t> Detection Dataset</a:t>
            </a:r>
            <a:endParaRPr lang="en-US" dirty="0"/>
          </a:p>
          <a:p>
            <a:pPr marL="88900" indent="0">
              <a:buNone/>
            </a:pPr>
            <a:r>
              <a:rPr lang="en-GB" dirty="0"/>
              <a:t>Description about the dataset </a:t>
            </a:r>
            <a:endParaRPr lang="en-US" dirty="0"/>
          </a:p>
          <a:p>
            <a:pPr marL="88900" indent="0">
              <a:buNone/>
            </a:pPr>
            <a:r>
              <a:rPr lang="en-GB" dirty="0"/>
              <a:t>The dataset has three labels </a:t>
            </a:r>
            <a:endParaRPr lang="en-US" dirty="0"/>
          </a:p>
          <a:p>
            <a:pPr marL="88900" indent="0">
              <a:buNone/>
            </a:pPr>
            <a:r>
              <a:rPr lang="en-GB" dirty="0"/>
              <a:t> </a:t>
            </a:r>
            <a:endParaRPr lang="en-US" dirty="0"/>
          </a:p>
          <a:p>
            <a:pPr marL="88900" indent="0">
              <a:buNone/>
            </a:pPr>
            <a:r>
              <a:rPr lang="en-GB" b="1" dirty="0"/>
              <a:t>2)</a:t>
            </a:r>
            <a:r>
              <a:rPr lang="en-GB" b="1" i="1" dirty="0" err="1"/>
              <a:t>UTKFace</a:t>
            </a:r>
            <a:r>
              <a:rPr lang="en-GB" b="1" i="1" dirty="0"/>
              <a:t> Dataset</a:t>
            </a:r>
            <a:endParaRPr lang="en-US" dirty="0"/>
          </a:p>
          <a:p>
            <a:pPr marL="88900" indent="0">
              <a:buNone/>
            </a:pPr>
            <a:r>
              <a:rPr lang="en-GB" dirty="0"/>
              <a:t>The </a:t>
            </a:r>
            <a:r>
              <a:rPr lang="en-GB" dirty="0" err="1"/>
              <a:t>UTKFace</a:t>
            </a:r>
            <a:r>
              <a:rPr lang="en-GB" dirty="0"/>
              <a:t> dataset is a large-scale face dataset with long age span (range from 0 to 116 years old). The dataset consists of over 20,000 face images with annotations of age, gender, and ethnicity. The images cover large variation in pose, facial expression, illumination, occlusion, resolution, etc.</a:t>
            </a:r>
            <a:r>
              <a:rPr lang="en-US" dirty="0"/>
              <a:t> [2]</a:t>
            </a:r>
          </a:p>
          <a:p>
            <a:pPr marL="88900" indent="0">
              <a:buNone/>
            </a:pPr>
            <a:r>
              <a:rPr lang="en-GB" dirty="0"/>
              <a:t> </a:t>
            </a:r>
            <a:endParaRPr lang="en-US" dirty="0"/>
          </a:p>
          <a:p>
            <a:pPr marL="88900" indent="0">
              <a:buNone/>
            </a:pPr>
            <a:r>
              <a:rPr lang="en-GB" b="1" dirty="0"/>
              <a:t>3)</a:t>
            </a:r>
            <a:r>
              <a:rPr lang="en-GB" b="1" i="1" dirty="0" err="1"/>
              <a:t>FamilyGan</a:t>
            </a:r>
            <a:endParaRPr lang="en-US" dirty="0"/>
          </a:p>
          <a:p>
            <a:pPr marL="88900" indent="0">
              <a:buNone/>
            </a:pPr>
            <a:r>
              <a:rPr lang="en-GB" dirty="0"/>
              <a:t>The dataset is already pre-processed and scaled and is ready to use.</a:t>
            </a:r>
            <a:endParaRPr lang="en-US" dirty="0"/>
          </a:p>
          <a:p>
            <a:pPr marL="88900" indent="0">
              <a:buNone/>
            </a:pPr>
            <a:r>
              <a:rPr lang="en-GB" dirty="0"/>
              <a:t> </a:t>
            </a:r>
            <a:endParaRPr lang="en-US" dirty="0"/>
          </a:p>
          <a:p>
            <a:pPr marL="88900" indent="0">
              <a:buNone/>
            </a:pPr>
            <a:r>
              <a:rPr lang="en-GB" b="1" dirty="0"/>
              <a:t>4)Facebook’s 10 Year old Challenge Dataset</a:t>
            </a:r>
            <a:endParaRPr lang="en-US" dirty="0"/>
          </a:p>
          <a:p>
            <a:pPr marL="88900" indent="0">
              <a:buNone/>
            </a:pPr>
            <a:r>
              <a:rPr lang="en-GB" dirty="0"/>
              <a:t> </a:t>
            </a:r>
            <a:endParaRPr lang="en-US" dirty="0"/>
          </a:p>
          <a:p>
            <a:pPr marL="88900" indent="0">
              <a:buNone/>
            </a:pPr>
            <a:r>
              <a:rPr lang="en-GB" b="1" dirty="0"/>
              <a:t> </a:t>
            </a:r>
            <a:endParaRPr lang="en-US" dirty="0"/>
          </a:p>
          <a:p>
            <a:pPr marL="88900" indent="0">
              <a:buNone/>
            </a:pPr>
            <a:r>
              <a:rPr lang="en-GB" b="1" dirty="0"/>
              <a:t>Selected dataset</a:t>
            </a:r>
            <a:endParaRPr lang="en-US" dirty="0"/>
          </a:p>
          <a:p>
            <a:pPr marL="88900" indent="0">
              <a:buNone/>
            </a:pPr>
            <a:r>
              <a:rPr lang="en-GB" dirty="0"/>
              <a:t> </a:t>
            </a:r>
            <a:endParaRPr lang="en-US" dirty="0"/>
          </a:p>
          <a:p>
            <a:pPr marL="88900" indent="0">
              <a:buNone/>
            </a:pPr>
            <a:r>
              <a:rPr lang="en-GB" dirty="0"/>
              <a:t>Dataset containing images of old men and women and young adults.</a:t>
            </a:r>
            <a:endParaRPr lang="en-US" dirty="0"/>
          </a:p>
          <a:p>
            <a:pPr marL="88900" indent="0">
              <a:buNone/>
            </a:pPr>
            <a:endParaRPr lang="en-US" dirty="0"/>
          </a:p>
        </p:txBody>
      </p:sp>
    </p:spTree>
    <p:extLst>
      <p:ext uri="{BB962C8B-B14F-4D97-AF65-F5344CB8AC3E}">
        <p14:creationId xmlns:p14="http://schemas.microsoft.com/office/powerpoint/2010/main" val="2665966592"/>
      </p:ext>
    </p:extLst>
  </p:cSld>
  <p:clrMapOvr>
    <a:masterClrMapping/>
  </p:clrMapOvr>
</p:sld>
</file>

<file path=ppt/theme/theme1.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2186</Words>
  <Application>Microsoft Office PowerPoint</Application>
  <PresentationFormat>On-screen Show (4:3)</PresentationFormat>
  <Paragraphs>160</Paragraphs>
  <Slides>18</Slides>
  <Notes>3</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18</vt:i4>
      </vt:variant>
    </vt:vector>
  </HeadingPairs>
  <TitlesOfParts>
    <vt:vector size="33" baseType="lpstr">
      <vt:lpstr>Arial</vt:lpstr>
      <vt:lpstr>Georgia</vt:lpstr>
      <vt:lpstr>Times New Roman</vt:lpstr>
      <vt:lpstr>1_Simple Light</vt:lpstr>
      <vt:lpstr>3_Simple Light</vt:lpstr>
      <vt:lpstr>Simple Light</vt:lpstr>
      <vt:lpstr>2_Simple Light</vt:lpstr>
      <vt:lpstr>4_Simple Light</vt:lpstr>
      <vt:lpstr>5_Simple Light</vt:lpstr>
      <vt:lpstr>6_Simple Light</vt:lpstr>
      <vt:lpstr>7_Simple Light</vt:lpstr>
      <vt:lpstr>8_Simple Light</vt:lpstr>
      <vt:lpstr>9_Simple Light</vt:lpstr>
      <vt:lpstr>10_Simple Light</vt:lpstr>
      <vt:lpstr>11_Simple Light</vt:lpstr>
      <vt:lpstr> Generating childlike images of adults using Generative Adversarial Models.   </vt:lpstr>
      <vt:lpstr>Outline</vt:lpstr>
      <vt:lpstr>Introduction</vt:lpstr>
      <vt:lpstr>PowerPoint Presentation</vt:lpstr>
      <vt:lpstr>1)Variational Autoencoders </vt:lpstr>
      <vt:lpstr>2) Traditional GANs[3] </vt:lpstr>
      <vt:lpstr>GAN Backpropagation</vt:lpstr>
      <vt:lpstr>Need for Study </vt:lpstr>
      <vt:lpstr>Dataset </vt:lpstr>
      <vt:lpstr>Related Works </vt:lpstr>
      <vt:lpstr>Methodology </vt:lpstr>
      <vt:lpstr>PowerPoint Presentation</vt:lpstr>
      <vt:lpstr>Advantages of proposed solution </vt:lpstr>
      <vt:lpstr>Limitations of Existing Work </vt:lpstr>
      <vt:lpstr>Conclusion </vt:lpstr>
      <vt:lpstr>PowerPoint Presentation</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Admin</dc:creator>
  <cp:lastModifiedBy>kartikay agrawal</cp:lastModifiedBy>
  <cp:revision>36</cp:revision>
  <dcterms:modified xsi:type="dcterms:W3CDTF">2022-05-02T16:55:19Z</dcterms:modified>
</cp:coreProperties>
</file>