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Sales Performance Analysis of Walmart Stores Using Advanced MySQL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Advanced SQL to Derive Business Insights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Task 8: Identifying Repeat Customers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Find customers making repeat purchases within 30 days.</a:t>
            </a:r>
          </a:p>
          <a:p>
            <a:r>
              <a:t>Key SQL Features: LEAD, DATEDIFF.</a:t>
            </a:r>
          </a:p>
          <a:p>
            <a:r>
              <a:t>Insights: Repeat customer behavior analyzed.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Task 9: Finding Top 5 Customers by Sales Volume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Reward top customers based on total revenue generated.</a:t>
            </a:r>
          </a:p>
          <a:p>
            <a:r>
              <a:t>Key SQL Features: SUM, ORDER BY, LIMIT.</a:t>
            </a:r>
          </a:p>
          <a:p>
            <a:r>
              <a:t>Insights: Top customers identified.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Task 10: Analyzing Sales Trends by Day of the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Determine the weekday with the highest sales.</a:t>
            </a:r>
          </a:p>
          <a:p>
            <a:r>
              <a:t>Key SQL Features: DAYNAME, SUM.</a:t>
            </a:r>
          </a:p>
          <a:p>
            <a:r>
              <a:t>Insights: Weekly sales trends visualized.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analysis provided actionable insights for Walmart to optimize sales strategies. Advanced SQL techniques facilitated a deeper understanding of sales trends, customer behavior, and operational performance.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analyzes Walmart's sales data using advanced SQL techniques to uncover actionable insights. Key objectives include optimizing sales strategies, analyzing customer behavior, and identifying operational efficiencies.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Task 1: Identifying the Top Branch by Sales Growth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Find the branch with the highest sales growth rate over time.</a:t>
            </a:r>
          </a:p>
          <a:p>
            <a:r>
              <a:t>Key SQL Features: CTE, window functions (LAG).</a:t>
            </a:r>
          </a:p>
          <a:p>
            <a:r>
              <a:t>Insights: Branches ranked by average growth rate.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Task 2: Finding the Most Profitable Product Line for Each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Determine the product line with the highest profit per branch.</a:t>
            </a:r>
          </a:p>
          <a:p>
            <a:r>
              <a:t>Key SQL Features: Grouping, aggregate functions.</a:t>
            </a:r>
          </a:p>
          <a:p>
            <a:r>
              <a:t>Insights: Product-line profitability across branches.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Task 3: Analyzing Customer Segmentation Based on Spending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Segment customers into High, Medium, and Low spenders.</a:t>
            </a:r>
          </a:p>
          <a:p>
            <a:r>
              <a:t>Key SQL Features: CASE statement.</a:t>
            </a:r>
          </a:p>
          <a:p>
            <a:r>
              <a:t>Insights: Customer spending behavior categorized.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Task 4: Detecting Anomalies in Sales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Identify unusually high or low sales compared to the product-line average.</a:t>
            </a:r>
          </a:p>
          <a:p>
            <a:r>
              <a:t>Key SQL Features: CTE, statistical analysis.</a:t>
            </a:r>
          </a:p>
          <a:p>
            <a:r>
              <a:t>Insights: Anomalies detected for further investigation.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Task 5: Most Popular Payment Method by 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Find the most-used payment method in each city.</a:t>
            </a:r>
          </a:p>
          <a:p>
            <a:r>
              <a:t>Key SQL Features: Grouping, COUNT.</a:t>
            </a:r>
          </a:p>
          <a:p>
            <a:r>
              <a:t>Insights: Payment preferences by city identified.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Task 6: Monthly Sales Distribution by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Analyze sales distribution between male and female customers.</a:t>
            </a:r>
          </a:p>
          <a:p>
            <a:r>
              <a:t>Key SQL Features: Grouping, DATE_FORMAT.</a:t>
            </a:r>
          </a:p>
          <a:p>
            <a:r>
              <a:t>Insights: Gender-based sales trends visualized.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Task 7: Best Product Line by Customer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Identify preferred product lines for Members and Normal customers.</a:t>
            </a:r>
          </a:p>
          <a:p>
            <a:r>
              <a:t>Key SQL Features: Grouping.</a:t>
            </a:r>
          </a:p>
          <a:p>
            <a:r>
              <a:t>Insights: Customer-type preferences by product line.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454</Words>
  <Application>Microsoft Office PowerPoint</Application>
  <PresentationFormat>On-screen Show (4:3)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Sales Performance Analysis of Walmart Stores Using Advanced MySQL Techniques</vt:lpstr>
      <vt:lpstr>Introduction</vt:lpstr>
      <vt:lpstr>Task 1: Identifying the Top Branch by Sales Growth Rate</vt:lpstr>
      <vt:lpstr>Task 2: Finding the Most Profitable Product Line for Each Branch</vt:lpstr>
      <vt:lpstr>Task 3: Analyzing Customer Segmentation Based on Spending</vt:lpstr>
      <vt:lpstr>Task 4: Detecting Anomalies in Sales Transactions</vt:lpstr>
      <vt:lpstr>Task 5: Most Popular Payment Method by City</vt:lpstr>
      <vt:lpstr>Task 6: Monthly Sales Distribution by Gender</vt:lpstr>
      <vt:lpstr>Task 7: Best Product Line by Customer Type</vt:lpstr>
      <vt:lpstr>Task 8: Identifying Repeat Customers</vt:lpstr>
      <vt:lpstr>Task 9: Finding Top 5 Customers by Sales Volume</vt:lpstr>
      <vt:lpstr>Task 10: Analyzing Sales Trends by Day of the Week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Kartikay Prabhakar</cp:lastModifiedBy>
  <cp:revision>2</cp:revision>
  <dcterms:created xsi:type="dcterms:W3CDTF">2013-01-27T09:14:16Z</dcterms:created>
  <dcterms:modified xsi:type="dcterms:W3CDTF">2024-11-29T06:23:34Z</dcterms:modified>
  <cp:category/>
</cp:coreProperties>
</file>