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4" r:id="rId11"/>
    <p:sldId id="263" r:id="rId12"/>
    <p:sldId id="265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0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21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3144966"/>
            <a:ext cx="7570839" cy="1320800"/>
          </a:xfrm>
        </p:spPr>
        <p:txBody>
          <a:bodyPr>
            <a:noAutofit/>
          </a:bodyPr>
          <a:lstStyle/>
          <a:p>
            <a:r>
              <a:rPr lang="en-IN" sz="3200" dirty="0"/>
              <a:t>AUTOMATIC PLANT WATERING SYSTEM</a:t>
            </a:r>
            <a:endParaRPr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B0747-B214-0856-2F25-91DA9FC6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0"/>
            <a:ext cx="8967018" cy="1185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500" dirty="0"/>
              <a:t>KAMLA NEHRU INSTITUTE OF TECHNOLOGY</a:t>
            </a:r>
          </a:p>
        </p:txBody>
      </p:sp>
      <p:pic>
        <p:nvPicPr>
          <p:cNvPr id="1026" name="Picture 2" descr="Fee Structure of KNIT, Sultanpur-Kamla Nehru Institute Of Technology ...">
            <a:extLst>
              <a:ext uri="{FF2B5EF4-FFF2-40B4-BE49-F238E27FC236}">
                <a16:creationId xmlns:a16="http://schemas.microsoft.com/office/drawing/2014/main" id="{865A0913-4B71-EE9D-E30F-B393B4DE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754499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A92FC8-8882-86D9-0A03-251730AD215B}"/>
              </a:ext>
            </a:extLst>
          </p:cNvPr>
          <p:cNvSpPr txBox="1"/>
          <p:nvPr/>
        </p:nvSpPr>
        <p:spPr>
          <a:xfrm>
            <a:off x="953729" y="4601497"/>
            <a:ext cx="234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 ;</a:t>
            </a:r>
          </a:p>
          <a:p>
            <a:r>
              <a:rPr lang="en-IN" dirty="0"/>
              <a:t>Prof VARUN SONKAR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A9EF4-2447-2D00-0B10-B2DA5B0C618A}"/>
              </a:ext>
            </a:extLst>
          </p:cNvPr>
          <p:cNvSpPr txBox="1"/>
          <p:nvPr/>
        </p:nvSpPr>
        <p:spPr>
          <a:xfrm>
            <a:off x="4817807" y="4601496"/>
            <a:ext cx="346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;</a:t>
            </a:r>
          </a:p>
          <a:p>
            <a:r>
              <a:rPr lang="en-IN" dirty="0"/>
              <a:t>KARTIKAY AGARWAL(23538)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automated and low maintenance</a:t>
            </a:r>
          </a:p>
          <a:p>
            <a:r>
              <a:t>Saves water and time</a:t>
            </a:r>
          </a:p>
          <a:p>
            <a:r>
              <a:t>Scalable for larger gardens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images or videos of the system in action</a:t>
            </a:r>
          </a:p>
          <a:p>
            <a:r>
              <a:t>Graphs showing moisture levels before and after watering (if applicable)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success of the project</a:t>
            </a:r>
          </a:p>
          <a:p>
            <a:r>
              <a:t>Emphasize its real-world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Arduino Official Documentation: https://www.arduino.cc/en/Guide/HomePage</a:t>
            </a:r>
          </a:p>
          <a:p>
            <a:r>
              <a:t>2. Soil Moisture Sensor Guide: https://randomnerdtutorials.com/soil-moisture-sensor/</a:t>
            </a:r>
          </a:p>
          <a:p>
            <a:r>
              <a:t>3. Relay Module Basics: https://components101.com/modules/relay-module</a:t>
            </a:r>
          </a:p>
          <a:p>
            <a:r>
              <a:t>4. Water Pump Selection Guide: https://www.electronicsforu.com/</a:t>
            </a:r>
          </a:p>
          <a:p>
            <a:r>
              <a:t>5. Programming with Arduino IDE: https://www.arduino.cc/en/Guide/Environment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44749E-0F67-5C66-5750-A642BB4D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4" y="2300748"/>
            <a:ext cx="9419305" cy="2497394"/>
          </a:xfrm>
        </p:spPr>
        <p:txBody>
          <a:bodyPr>
            <a:noAutofit/>
          </a:bodyPr>
          <a:lstStyle/>
          <a:p>
            <a:r>
              <a:rPr lang="en-IN" sz="10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526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E602-7987-8F98-938A-62EF3E14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0369-11D6-FB64-3521-5A7126B3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OBJECTIVES </a:t>
            </a:r>
          </a:p>
          <a:p>
            <a:r>
              <a:rPr lang="en-IN" dirty="0"/>
              <a:t>COMPONENETS USED </a:t>
            </a:r>
          </a:p>
          <a:p>
            <a:r>
              <a:rPr lang="en-IN" dirty="0"/>
              <a:t>CIRCUIT DIAGRAM</a:t>
            </a:r>
          </a:p>
          <a:p>
            <a:r>
              <a:rPr lang="en-IN" dirty="0"/>
              <a:t>WORKING PRINCIPLE</a:t>
            </a:r>
          </a:p>
          <a:p>
            <a:r>
              <a:rPr lang="en-IN" dirty="0"/>
              <a:t>RESULTS </a:t>
            </a:r>
          </a:p>
          <a:p>
            <a:r>
              <a:rPr lang="en-IN" dirty="0"/>
              <a:t>ADVANTAGES </a:t>
            </a:r>
          </a:p>
          <a:p>
            <a:r>
              <a:rPr lang="en-IN" dirty="0"/>
              <a:t>CONCLUSION </a:t>
            </a:r>
          </a:p>
          <a:p>
            <a:r>
              <a:rPr lang="en-IN" dirty="0"/>
              <a:t>REFRENCES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project</a:t>
            </a:r>
          </a:p>
          <a:p>
            <a:r>
              <a:t>Importance of automated plant watering</a:t>
            </a:r>
          </a:p>
          <a:p>
            <a:r>
              <a:t>How the system works: Monitoring soil moisture and activating the pump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Goal: Automate plant watering to save time and resources</a:t>
            </a:r>
          </a:p>
          <a:p>
            <a:r>
              <a:t>Reduce water wastage</a:t>
            </a:r>
          </a:p>
          <a:p>
            <a:r>
              <a:t>Maintain optimal soil moisture for healthy plant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Hardware:</a:t>
            </a:r>
          </a:p>
          <a:p>
            <a:r>
              <a:rPr dirty="0"/>
              <a:t>- Arduino Board (e.g., Uno,)</a:t>
            </a:r>
          </a:p>
          <a:p>
            <a:r>
              <a:rPr dirty="0"/>
              <a:t>- Relay Module</a:t>
            </a:r>
          </a:p>
          <a:p>
            <a:r>
              <a:rPr dirty="0"/>
              <a:t>- Soil Moisture Sensor</a:t>
            </a:r>
          </a:p>
          <a:p>
            <a:r>
              <a:rPr dirty="0"/>
              <a:t>- Water Pump</a:t>
            </a:r>
          </a:p>
          <a:p>
            <a:r>
              <a:rPr dirty="0"/>
              <a:t>- Power Supply</a:t>
            </a:r>
          </a:p>
          <a:p>
            <a:r>
              <a:rPr dirty="0"/>
              <a:t>Software:</a:t>
            </a:r>
          </a:p>
          <a:p>
            <a:r>
              <a:rPr dirty="0"/>
              <a:t>- Arduino IDE for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6" y="0"/>
            <a:ext cx="6347713" cy="1320800"/>
          </a:xfrm>
        </p:spPr>
        <p:txBody>
          <a:bodyPr/>
          <a:lstStyle/>
          <a:p>
            <a:r>
              <a:rPr dirty="0"/>
              <a:t>Circuit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0" y="2117878"/>
            <a:ext cx="3244647" cy="3181710"/>
          </a:xfrm>
        </p:spPr>
        <p:txBody>
          <a:bodyPr/>
          <a:lstStyle/>
          <a:p>
            <a:r>
              <a:rPr dirty="0"/>
              <a:t>Include a neat circuit diagram showing connections:</a:t>
            </a:r>
          </a:p>
          <a:p>
            <a:r>
              <a:rPr dirty="0"/>
              <a:t>- Soil moisture sensor to Arduino</a:t>
            </a:r>
          </a:p>
          <a:p>
            <a:r>
              <a:rPr dirty="0"/>
              <a:t>- Arduino to relay module</a:t>
            </a:r>
          </a:p>
          <a:p>
            <a:r>
              <a:rPr dirty="0"/>
              <a:t>- Relay module to water pump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DFC4B-9776-698D-1F85-F13DB9EC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85132" y="1684184"/>
            <a:ext cx="3891116" cy="3891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Soil moisture sensor checks soil humidity.</a:t>
            </a:r>
          </a:p>
          <a:p>
            <a:r>
              <a:t>If moisture is low, Arduino sends a signal to the relay module.</a:t>
            </a:r>
          </a:p>
          <a:p>
            <a:r>
              <a:t>Relay activates the water pump to water the plants.</a:t>
            </a:r>
          </a:p>
          <a:p>
            <a:r>
              <a:t>System stops once the soil is adequately moist.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950F-F7AF-AA44-264B-24DE45B4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BBAD-4EA2-818A-7186-4FDF5FC7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2485055"/>
            <a:ext cx="6347714" cy="34339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Set up the Arduino Environment: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Install the Arduino IDE on your computer.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Connect the Arduino board to your computer via USB.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Assemble the Circuit: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Connect the soil moisture sensor to the Arduino's analog input.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Wire the relay module to a digital pin on the Arduino.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Connect the water pump to the relay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2CD5-E001-8C5C-212A-BE84F6DC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6237"/>
            <a:ext cx="6347713" cy="1320800"/>
          </a:xfrm>
        </p:spPr>
        <p:txBody>
          <a:bodyPr>
            <a:normAutofit/>
          </a:bodyPr>
          <a:lstStyle/>
          <a:p>
            <a:r>
              <a:rPr lang="en-IN" sz="4500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5597-0150-042E-8953-9FD4EAFB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Write and Upload Code: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Write the code to read soil moisture levels and control the relay.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Upload the code to the Arduino board using the Arduino IDE.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 the System: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Place the soil moisture sensor in the soil.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Observe the pump activating when the soil is dry and turning off when moist.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Finalize Setup: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Secure all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the water pump and sensor are placed appropriately for regular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789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462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AUTOMATIC PLANT WATERING SYSTEM</vt:lpstr>
      <vt:lpstr>TABLE OF CONTENTS </vt:lpstr>
      <vt:lpstr>Introduction</vt:lpstr>
      <vt:lpstr>Objectives</vt:lpstr>
      <vt:lpstr>Components Used</vt:lpstr>
      <vt:lpstr>Circuit Diagram</vt:lpstr>
      <vt:lpstr>Working Principle</vt:lpstr>
      <vt:lpstr>Procedures </vt:lpstr>
      <vt:lpstr>Procedures</vt:lpstr>
      <vt:lpstr>Advantages</vt:lpstr>
      <vt:lpstr>Results</vt:lpstr>
      <vt:lpstr>Conclusion</vt:lpstr>
      <vt:lpstr>References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Agarwal Kartikay</dc:creator>
  <cp:keywords/>
  <dc:description>generated using python-pptx</dc:description>
  <cp:lastModifiedBy>Agarwal Kartikay</cp:lastModifiedBy>
  <cp:revision>4</cp:revision>
  <dcterms:created xsi:type="dcterms:W3CDTF">2013-01-27T09:14:16Z</dcterms:created>
  <dcterms:modified xsi:type="dcterms:W3CDTF">2025-05-04T17:35:46Z</dcterms:modified>
  <cp:category/>
</cp:coreProperties>
</file>