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i.googleblog.com/2018/04/mobilenetv2-next-generation-of-on.html#1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75452434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75452434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Carolina - 35% quicker and efficient mobilenet v1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52 layer deep convolutional neural network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Small and efficient tnough to be used on small mobile devices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7545243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7545243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7d8772f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7d8772f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687877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687877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Kartik - MobileNetV2 builds upon the ideas from MobileNetV1 [1], using depthwise separable convolution as efficient building blocks. However, V2 introduces two new features to the architecture: 1) linear bottlenecks between the layers, and 2) shortcut connections between the bottlenecks</a:t>
            </a:r>
            <a:r>
              <a:rPr baseline="30000" lang="en" sz="1150">
                <a:solidFill>
                  <a:srgbClr val="4184F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r>
              <a:rPr lang="en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The basic structure is shown in the diagram above.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intuition is that the bottlenecks encode the model’s intermediate inputs and outputs while the inner layer encapsulates the model’s ability to transform from lower-level concepts such as pixels to higher level descriptors such as image categories. Finally, as with traditional residual connections, shortcuts enable faster training and better accuracy.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7d8772f9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7d8772f9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Kelly - </a:t>
            </a: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</a:rPr>
              <a:t>In V1 the pointwise convolution either kept the number of channels the same or doubled them. In V2 it does the opposite: it makes the number of channels smaller. This is why this layer is now known as the </a:t>
            </a:r>
            <a:r>
              <a:rPr b="1" lang="en" sz="1350">
                <a:solidFill>
                  <a:srgbClr val="444444"/>
                </a:solidFill>
                <a:highlight>
                  <a:srgbClr val="FFFFFF"/>
                </a:highlight>
              </a:rPr>
              <a:t>projection layer</a:t>
            </a: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</a:rPr>
              <a:t> — it projects data with a high number of dimensions (channels) into a tensor with a much lower number of dimensions.The idea behind V1 was to replace expensive convolutions with cheaper ones, even if it meant using more layers. That was a great success.</a:t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</a:rPr>
              <a:t>The second new thing in MobileNet V2’s building block is the </a:t>
            </a:r>
            <a:r>
              <a:rPr b="1" lang="en" sz="1350">
                <a:solidFill>
                  <a:srgbClr val="444444"/>
                </a:solidFill>
                <a:highlight>
                  <a:srgbClr val="FFFFFF"/>
                </a:highlight>
              </a:rPr>
              <a:t>residual connection</a:t>
            </a: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</a:rPr>
              <a:t>. This works just like in ResNet and exists to help with the flow of gradients through the network. </a:t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</a:rPr>
              <a:t>In all of these metrics, V2 scores better than V1, showing consistent improvement in this new version of Mobilenet.</a:t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 V2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</a:t>
            </a:r>
            <a:r>
              <a:rPr lang="en" sz="1900"/>
              <a:t>y USCoders</a:t>
            </a:r>
            <a:endParaRPr sz="1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Carolina Souza, Derek Lim, Kartik Balodi, Kelly Huang, Rohan Sanjay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obilenet V2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MobileNet-v2 is a convolutional neural network that is 53 layers deep.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Optimised for mobile devices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Improved version of MobileNetV1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35 percent faster with the same accuracy than MobileNetV1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Effective feature extractor for object detection and segmentation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Classify images into 1000 object categories, such as keyboard, mouse, pencil, and many animals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COCO Object Detection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498" y="1157300"/>
            <a:ext cx="5178900" cy="36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Improvement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Linear bottlenecks between the layers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using linear layers is crucial as it prevents nonlinearities from destroying too much information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Shortcut connections between the bottlenecks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shortcuts enable faster training and better accuracy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 times fewer operations, has higher accuracy, needs 30 percent fewer parameters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0" r="9763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MobileNetV1 vs MobileNetV2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075" y="2187100"/>
            <a:ext cx="4675750" cy="27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313" y="1005400"/>
            <a:ext cx="63912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