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804EDFC-6CF2-4109-9A0C-A1731CDB8D5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tranch_master_basic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AFAFB14-A1F0-4F0F-8CF6-365F386402E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11/8/2020 5:56:06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" id="10" name="slide10">
            <a:extLst>
              <a:ext uri="{FF2B5EF4-FFF2-40B4-BE49-F238E27FC236}">
                <a16:creationId xmlns:a16="http://schemas.microsoft.com/office/drawing/2014/main" id="{CA6DEA4D-4A3F-4CEE-AA19-8CD7AF2D22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(2)" id="11" name="slide11">
            <a:extLst>
              <a:ext uri="{FF2B5EF4-FFF2-40B4-BE49-F238E27FC236}">
                <a16:creationId xmlns:a16="http://schemas.microsoft.com/office/drawing/2014/main" id="{22DBEFAE-7864-4891-A666-7F34022473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C" id="12" name="slide12">
            <a:extLst>
              <a:ext uri="{FF2B5EF4-FFF2-40B4-BE49-F238E27FC236}">
                <a16:creationId xmlns:a16="http://schemas.microsoft.com/office/drawing/2014/main" id="{E676C9A0-97AC-4BFC-90E7-5A9F470D0C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C(2)" id="13" name="slide13">
            <a:extLst>
              <a:ext uri="{FF2B5EF4-FFF2-40B4-BE49-F238E27FC236}">
                <a16:creationId xmlns:a16="http://schemas.microsoft.com/office/drawing/2014/main" id="{38961847-6C86-42F2-98E1-0E9D7F98C4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D" id="14" name="slide14">
            <a:extLst>
              <a:ext uri="{FF2B5EF4-FFF2-40B4-BE49-F238E27FC236}">
                <a16:creationId xmlns:a16="http://schemas.microsoft.com/office/drawing/2014/main" id="{7ED20F6B-8E1A-4F62-AE7A-A84EB360BD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7" y="0"/>
            <a:ext cx="3033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D(2)" id="15" name="slide15">
            <a:extLst>
              <a:ext uri="{FF2B5EF4-FFF2-40B4-BE49-F238E27FC236}">
                <a16:creationId xmlns:a16="http://schemas.microsoft.com/office/drawing/2014/main" id="{25563658-FC37-4271-A3B1-95247606C1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D" id="16" name="slide16">
            <a:extLst>
              <a:ext uri="{FF2B5EF4-FFF2-40B4-BE49-F238E27FC236}">
                <a16:creationId xmlns:a16="http://schemas.microsoft.com/office/drawing/2014/main" id="{E680A3FF-2482-4A34-A9F7-C262C4C51ED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19" y="0"/>
            <a:ext cx="3583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D(2)" id="17" name="slide17">
            <a:extLst>
              <a:ext uri="{FF2B5EF4-FFF2-40B4-BE49-F238E27FC236}">
                <a16:creationId xmlns:a16="http://schemas.microsoft.com/office/drawing/2014/main" id="{B2988D8E-962B-4852-862A-261FA42FAC4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233" y="0"/>
            <a:ext cx="3647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Count(A)" id="2" name="slide2">
            <a:extLst>
              <a:ext uri="{FF2B5EF4-FFF2-40B4-BE49-F238E27FC236}">
                <a16:creationId xmlns:a16="http://schemas.microsoft.com/office/drawing/2014/main" id="{53C6E837-F521-4200-B421-8AA8C66D87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14" y="0"/>
            <a:ext cx="2516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ccluded(B)" id="3" name="slide3">
            <a:extLst>
              <a:ext uri="{FF2B5EF4-FFF2-40B4-BE49-F238E27FC236}">
                <a16:creationId xmlns:a16="http://schemas.microsoft.com/office/drawing/2014/main" id="{0F05AC88-D2DE-43A9-B9D5-CD71D271E8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39" y="0"/>
            <a:ext cx="1931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ture(C)" id="4" name="slide4">
            <a:extLst>
              <a:ext uri="{FF2B5EF4-FFF2-40B4-BE49-F238E27FC236}">
                <a16:creationId xmlns:a16="http://schemas.microsoft.com/office/drawing/2014/main" id="{EF018442-0B56-4304-9254-4622DBF2AC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35" y="0"/>
            <a:ext cx="245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Type(D)" id="5" name="slide5">
            <a:extLst>
              <a:ext uri="{FF2B5EF4-FFF2-40B4-BE49-F238E27FC236}">
                <a16:creationId xmlns:a16="http://schemas.microsoft.com/office/drawing/2014/main" id="{B82D87E5-4A54-4233-AF26-5115348FC9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5" y="0"/>
            <a:ext cx="819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" id="6" name="slide6">
            <a:extLst>
              <a:ext uri="{FF2B5EF4-FFF2-40B4-BE49-F238E27FC236}">
                <a16:creationId xmlns:a16="http://schemas.microsoft.com/office/drawing/2014/main" id="{03C4010A-D934-47BC-A735-5A7E706F13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(2)" id="7" name="slide7">
            <a:extLst>
              <a:ext uri="{FF2B5EF4-FFF2-40B4-BE49-F238E27FC236}">
                <a16:creationId xmlns:a16="http://schemas.microsoft.com/office/drawing/2014/main" id="{803E2E48-EC1B-4823-B9C6-45642294CE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73" y="0"/>
            <a:ext cx="3242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" id="8" name="slide8">
            <a:extLst>
              <a:ext uri="{FF2B5EF4-FFF2-40B4-BE49-F238E27FC236}">
                <a16:creationId xmlns:a16="http://schemas.microsoft.com/office/drawing/2014/main" id="{5A02E892-8EFE-494B-8438-09B92E8E50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01" y="0"/>
            <a:ext cx="3117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(2)" id="9" name="slide9">
            <a:extLst>
              <a:ext uri="{FF2B5EF4-FFF2-40B4-BE49-F238E27FC236}">
                <a16:creationId xmlns:a16="http://schemas.microsoft.com/office/drawing/2014/main" id="{06A63B91-E632-4DBE-8F92-8FED64628F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03" y="0"/>
            <a:ext cx="3181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2020-11-09T01:56:10Z</dcterms:created>
  <dcterms:modified xsi:type="dcterms:W3CDTF">2020-11-09T01:56:10Z</dcterms:modified>
</cp:coreProperties>
</file>