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84" r:id="rId16"/>
    <p:sldId id="285" r:id="rId17"/>
    <p:sldId id="286" r:id="rId18"/>
    <p:sldId id="287" r:id="rId19"/>
    <p:sldId id="277" r:id="rId20"/>
    <p:sldId id="262" r:id="rId21"/>
    <p:sldId id="263" r:id="rId22"/>
    <p:sldId id="264" r:id="rId23"/>
    <p:sldId id="265" r:id="rId24"/>
    <p:sldId id="266" r:id="rId25"/>
    <p:sldId id="282" r:id="rId26"/>
    <p:sldId id="283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F8B87D-48DE-4E81-AF6A-84E460DDA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tranch_master_basic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2106681-F327-4296-8534-A89C7A8B8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chart-based representation of how the dataset was distributed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B(2)">
            <a:extLst>
              <a:ext uri="{FF2B5EF4-FFF2-40B4-BE49-F238E27FC236}">
                <a16:creationId xmlns:a16="http://schemas.microsoft.com/office/drawing/2014/main" id="{922B2CF9-21BC-4536-9175-873719D35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73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0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C">
            <a:extLst>
              <a:ext uri="{FF2B5EF4-FFF2-40B4-BE49-F238E27FC236}">
                <a16:creationId xmlns:a16="http://schemas.microsoft.com/office/drawing/2014/main" id="{73339C37-9F4D-4D9C-AAD7-4A6089E1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01" y="0"/>
            <a:ext cx="3117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2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C(2)">
            <a:extLst>
              <a:ext uri="{FF2B5EF4-FFF2-40B4-BE49-F238E27FC236}">
                <a16:creationId xmlns:a16="http://schemas.microsoft.com/office/drawing/2014/main" id="{639D347E-BFA5-4B9C-85B4-1ACD9C3E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03" y="0"/>
            <a:ext cx="318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7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D">
            <a:extLst>
              <a:ext uri="{FF2B5EF4-FFF2-40B4-BE49-F238E27FC236}">
                <a16:creationId xmlns:a16="http://schemas.microsoft.com/office/drawing/2014/main" id="{F3BBD762-D5F8-408A-8E49-1C4695A46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D(2)">
            <a:extLst>
              <a:ext uri="{FF2B5EF4-FFF2-40B4-BE49-F238E27FC236}">
                <a16:creationId xmlns:a16="http://schemas.microsoft.com/office/drawing/2014/main" id="{EA23F8B9-BF7A-4ABC-B0AB-4ECC407F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BA">
            <a:extLst>
              <a:ext uri="{FF2B5EF4-FFF2-40B4-BE49-F238E27FC236}">
                <a16:creationId xmlns:a16="http://schemas.microsoft.com/office/drawing/2014/main" id="{0290A665-32F3-4F90-B3B3-102C4CF5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74" y="965198"/>
            <a:ext cx="2291334" cy="4927601"/>
          </a:xfrm>
          <a:prstGeom prst="rect">
            <a:avLst/>
          </a:prstGeom>
        </p:spPr>
      </p:pic>
      <p:pic>
        <p:nvPicPr>
          <p:cNvPr id="3" name="slide6" descr="BC">
            <a:extLst>
              <a:ext uri="{FF2B5EF4-FFF2-40B4-BE49-F238E27FC236}">
                <a16:creationId xmlns:a16="http://schemas.microsoft.com/office/drawing/2014/main" id="{A62DF1A7-105F-450B-AE64-9FC300578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86" y="965198"/>
            <a:ext cx="2229740" cy="4927601"/>
          </a:xfrm>
          <a:prstGeom prst="rect">
            <a:avLst/>
          </a:prstGeom>
        </p:spPr>
      </p:pic>
      <p:pic>
        <p:nvPicPr>
          <p:cNvPr id="4" name="slide8" descr="BD">
            <a:extLst>
              <a:ext uri="{FF2B5EF4-FFF2-40B4-BE49-F238E27FC236}">
                <a16:creationId xmlns:a16="http://schemas.microsoft.com/office/drawing/2014/main" id="{716EC9FE-C6A4-40EE-8818-C69E81FCC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30" y="965199"/>
            <a:ext cx="2230199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4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7" descr="BC(2)">
            <a:extLst>
              <a:ext uri="{FF2B5EF4-FFF2-40B4-BE49-F238E27FC236}">
                <a16:creationId xmlns:a16="http://schemas.microsoft.com/office/drawing/2014/main" id="{8B5BC5B7-4C60-4085-A559-CFABCA41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14" y="965199"/>
            <a:ext cx="2279484" cy="49286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BA (2)">
            <a:extLst>
              <a:ext uri="{FF2B5EF4-FFF2-40B4-BE49-F238E27FC236}">
                <a16:creationId xmlns:a16="http://schemas.microsoft.com/office/drawing/2014/main" id="{8B39D96F-94D2-4F47-AED8-51952EA6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36" y="965198"/>
            <a:ext cx="2340609" cy="4927601"/>
          </a:xfrm>
          <a:prstGeom prst="rect">
            <a:avLst/>
          </a:prstGeom>
        </p:spPr>
      </p:pic>
      <p:pic>
        <p:nvPicPr>
          <p:cNvPr id="5" name="slide9" descr="BD(2)">
            <a:extLst>
              <a:ext uri="{FF2B5EF4-FFF2-40B4-BE49-F238E27FC236}">
                <a16:creationId xmlns:a16="http://schemas.microsoft.com/office/drawing/2014/main" id="{4780DC22-7201-4F29-A186-CDF0C3FD9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13" y="965197"/>
            <a:ext cx="2279015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6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">
            <a:extLst>
              <a:ext uri="{FF2B5EF4-FFF2-40B4-BE49-F238E27FC236}">
                <a16:creationId xmlns:a16="http://schemas.microsoft.com/office/drawing/2014/main" id="{0290A665-32F3-4F90-B3B3-102C4CF5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73" y="0"/>
            <a:ext cx="3184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 (2)">
            <a:extLst>
              <a:ext uri="{FF2B5EF4-FFF2-40B4-BE49-F238E27FC236}">
                <a16:creationId xmlns:a16="http://schemas.microsoft.com/office/drawing/2014/main" id="{8B39D96F-94D2-4F47-AED8-51952EA66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94" y="0"/>
            <a:ext cx="3249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3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C">
            <a:extLst>
              <a:ext uri="{FF2B5EF4-FFF2-40B4-BE49-F238E27FC236}">
                <a16:creationId xmlns:a16="http://schemas.microsoft.com/office/drawing/2014/main" id="{E10B2525-4A2F-4086-ABE0-A02BFEC59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F926-CC6B-44E0-B38B-14A8B1CF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0A99-6E45-4676-86A1-70B54453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: person count (none, one, two, three)</a:t>
            </a:r>
          </a:p>
          <a:p>
            <a:r>
              <a:rPr lang="en-US" dirty="0"/>
              <a:t>B : occluded (no, yes, unknown)</a:t>
            </a:r>
          </a:p>
          <a:p>
            <a:r>
              <a:rPr lang="en-US" dirty="0"/>
              <a:t>C : posture (sitting, lying, standing, unknown)</a:t>
            </a:r>
          </a:p>
          <a:p>
            <a:r>
              <a:rPr lang="en-US" dirty="0"/>
              <a:t>D : person type (patient, staff, other)</a:t>
            </a:r>
          </a:p>
        </p:txBody>
      </p:sp>
    </p:spTree>
    <p:extLst>
      <p:ext uri="{BB962C8B-B14F-4D97-AF65-F5344CB8AC3E}">
        <p14:creationId xmlns:p14="http://schemas.microsoft.com/office/powerpoint/2010/main" val="309382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C(2)">
            <a:extLst>
              <a:ext uri="{FF2B5EF4-FFF2-40B4-BE49-F238E27FC236}">
                <a16:creationId xmlns:a16="http://schemas.microsoft.com/office/drawing/2014/main" id="{0B8FA5A1-6B8E-444B-B56F-25A8D2693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D">
            <a:extLst>
              <a:ext uri="{FF2B5EF4-FFF2-40B4-BE49-F238E27FC236}">
                <a16:creationId xmlns:a16="http://schemas.microsoft.com/office/drawing/2014/main" id="{5E7143F2-20BA-45A0-A68B-D88EEA3F7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D(2)">
            <a:extLst>
              <a:ext uri="{FF2B5EF4-FFF2-40B4-BE49-F238E27FC236}">
                <a16:creationId xmlns:a16="http://schemas.microsoft.com/office/drawing/2014/main" id="{C9446920-DA2D-486A-99F9-91BBAD375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CD">
            <a:extLst>
              <a:ext uri="{FF2B5EF4-FFF2-40B4-BE49-F238E27FC236}">
                <a16:creationId xmlns:a16="http://schemas.microsoft.com/office/drawing/2014/main" id="{04800761-54F3-484F-9041-A85861D8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6" y="965199"/>
            <a:ext cx="2636809" cy="492861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CA">
            <a:extLst>
              <a:ext uri="{FF2B5EF4-FFF2-40B4-BE49-F238E27FC236}">
                <a16:creationId xmlns:a16="http://schemas.microsoft.com/office/drawing/2014/main" id="{80A3FB4B-EB70-4D75-81A2-1A0B093CC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828" y="965199"/>
            <a:ext cx="2648585" cy="4927601"/>
          </a:xfrm>
          <a:prstGeom prst="rect">
            <a:avLst/>
          </a:prstGeom>
        </p:spPr>
      </p:pic>
      <p:pic>
        <p:nvPicPr>
          <p:cNvPr id="3" name="slide2" descr="CB">
            <a:extLst>
              <a:ext uri="{FF2B5EF4-FFF2-40B4-BE49-F238E27FC236}">
                <a16:creationId xmlns:a16="http://schemas.microsoft.com/office/drawing/2014/main" id="{7465FF10-7D99-4617-85DA-E152750F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11" y="965199"/>
            <a:ext cx="2574671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4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11" descr="CD(2)">
            <a:extLst>
              <a:ext uri="{FF2B5EF4-FFF2-40B4-BE49-F238E27FC236}">
                <a16:creationId xmlns:a16="http://schemas.microsoft.com/office/drawing/2014/main" id="{A12E4981-FD1E-494D-94D6-D77A5D3D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93" y="965199"/>
            <a:ext cx="2686095" cy="49286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5" descr="CA(2)">
            <a:extLst>
              <a:ext uri="{FF2B5EF4-FFF2-40B4-BE49-F238E27FC236}">
                <a16:creationId xmlns:a16="http://schemas.microsoft.com/office/drawing/2014/main" id="{E495EEF9-92B8-43A2-8979-59B55117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90" y="965199"/>
            <a:ext cx="2697862" cy="4927601"/>
          </a:xfrm>
          <a:prstGeom prst="rect">
            <a:avLst/>
          </a:prstGeom>
        </p:spPr>
      </p:pic>
      <p:pic>
        <p:nvPicPr>
          <p:cNvPr id="3" name="slide3" descr="CB(2)">
            <a:extLst>
              <a:ext uri="{FF2B5EF4-FFF2-40B4-BE49-F238E27FC236}">
                <a16:creationId xmlns:a16="http://schemas.microsoft.com/office/drawing/2014/main" id="{52E0801B-518C-45A4-AE4B-83E50C2B9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88" y="965199"/>
            <a:ext cx="2673223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0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D">
            <a:extLst>
              <a:ext uri="{FF2B5EF4-FFF2-40B4-BE49-F238E27FC236}">
                <a16:creationId xmlns:a16="http://schemas.microsoft.com/office/drawing/2014/main" id="{04800761-54F3-484F-9041-A85861D8D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26" y="0"/>
            <a:ext cx="3673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D(2)">
            <a:extLst>
              <a:ext uri="{FF2B5EF4-FFF2-40B4-BE49-F238E27FC236}">
                <a16:creationId xmlns:a16="http://schemas.microsoft.com/office/drawing/2014/main" id="{A12E4981-FD1E-494D-94D6-D77A5D3D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47" y="0"/>
            <a:ext cx="3738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B">
            <a:extLst>
              <a:ext uri="{FF2B5EF4-FFF2-40B4-BE49-F238E27FC236}">
                <a16:creationId xmlns:a16="http://schemas.microsoft.com/office/drawing/2014/main" id="{13E38DAB-3CF4-465F-A8FF-CED04327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19" y="0"/>
            <a:ext cx="358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B(2)">
            <a:extLst>
              <a:ext uri="{FF2B5EF4-FFF2-40B4-BE49-F238E27FC236}">
                <a16:creationId xmlns:a16="http://schemas.microsoft.com/office/drawing/2014/main" id="{F1052274-EEDE-48C3-AD62-0E5C5FE2E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73" y="0"/>
            <a:ext cx="3719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8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A">
            <a:extLst>
              <a:ext uri="{FF2B5EF4-FFF2-40B4-BE49-F238E27FC236}">
                <a16:creationId xmlns:a16="http://schemas.microsoft.com/office/drawing/2014/main" id="{C3546220-9BAF-4F24-8383-34FB0F65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59" y="0"/>
            <a:ext cx="3686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4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sonCount(A)">
            <a:extLst>
              <a:ext uri="{FF2B5EF4-FFF2-40B4-BE49-F238E27FC236}">
                <a16:creationId xmlns:a16="http://schemas.microsoft.com/office/drawing/2014/main" id="{E1EB8E3D-6FF9-4BA3-A0E1-1555B294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14" y="0"/>
            <a:ext cx="251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(2)">
            <a:extLst>
              <a:ext uri="{FF2B5EF4-FFF2-40B4-BE49-F238E27FC236}">
                <a16:creationId xmlns:a16="http://schemas.microsoft.com/office/drawing/2014/main" id="{73662CCC-4147-4F08-883F-91E196F5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63" y="0"/>
            <a:ext cx="3751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ccluded(B)">
            <a:extLst>
              <a:ext uri="{FF2B5EF4-FFF2-40B4-BE49-F238E27FC236}">
                <a16:creationId xmlns:a16="http://schemas.microsoft.com/office/drawing/2014/main" id="{0A6B0D1F-E860-400F-BFD3-5D6BBEAE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39" y="0"/>
            <a:ext cx="1931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osture(C)">
            <a:extLst>
              <a:ext uri="{FF2B5EF4-FFF2-40B4-BE49-F238E27FC236}">
                <a16:creationId xmlns:a16="http://schemas.microsoft.com/office/drawing/2014/main" id="{280150D3-935C-4ACC-B262-6F41C59D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35" y="0"/>
            <a:ext cx="245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ersonType(D)">
            <a:extLst>
              <a:ext uri="{FF2B5EF4-FFF2-40B4-BE49-F238E27FC236}">
                <a16:creationId xmlns:a16="http://schemas.microsoft.com/office/drawing/2014/main" id="{C20503D9-3002-4BF8-BB8E-372B62B38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36" y="0"/>
            <a:ext cx="197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AB">
            <a:extLst>
              <a:ext uri="{FF2B5EF4-FFF2-40B4-BE49-F238E27FC236}">
                <a16:creationId xmlns:a16="http://schemas.microsoft.com/office/drawing/2014/main" id="{21A497E9-9176-462F-8DD0-C9732AE5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71" y="965199"/>
            <a:ext cx="2229740" cy="4927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AC">
            <a:extLst>
              <a:ext uri="{FF2B5EF4-FFF2-40B4-BE49-F238E27FC236}">
                <a16:creationId xmlns:a16="http://schemas.microsoft.com/office/drawing/2014/main" id="{37592554-1C5B-4B29-B7AB-59CC4926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83" y="965199"/>
            <a:ext cx="2242058" cy="4927601"/>
          </a:xfrm>
          <a:prstGeom prst="rect">
            <a:avLst/>
          </a:prstGeom>
        </p:spPr>
      </p:pic>
      <p:pic>
        <p:nvPicPr>
          <p:cNvPr id="5" name="slide4" descr="AD">
            <a:extLst>
              <a:ext uri="{FF2B5EF4-FFF2-40B4-BE49-F238E27FC236}">
                <a16:creationId xmlns:a16="http://schemas.microsoft.com/office/drawing/2014/main" id="{AE794F68-1723-4E24-9573-2BB8C11D0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092" y="964184"/>
            <a:ext cx="2230199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8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AD(2)">
            <a:extLst>
              <a:ext uri="{FF2B5EF4-FFF2-40B4-BE49-F238E27FC236}">
                <a16:creationId xmlns:a16="http://schemas.microsoft.com/office/drawing/2014/main" id="{BF2E2D45-52C4-4441-875E-AB445B416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b="9821"/>
          <a:stretch/>
        </p:blipFill>
        <p:spPr>
          <a:xfrm>
            <a:off x="1057599" y="965199"/>
            <a:ext cx="2694285" cy="49276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AC(2)">
            <a:extLst>
              <a:ext uri="{FF2B5EF4-FFF2-40B4-BE49-F238E27FC236}">
                <a16:creationId xmlns:a16="http://schemas.microsoft.com/office/drawing/2014/main" id="{2F2B57BD-C66C-4A78-AF7C-396812CC0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b="9821"/>
          <a:stretch/>
        </p:blipFill>
        <p:spPr>
          <a:xfrm>
            <a:off x="4733452" y="965199"/>
            <a:ext cx="2709407" cy="492861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AB(2)">
            <a:extLst>
              <a:ext uri="{FF2B5EF4-FFF2-40B4-BE49-F238E27FC236}">
                <a16:creationId xmlns:a16="http://schemas.microsoft.com/office/drawing/2014/main" id="{922B2CF9-21BC-4536-9175-873719D35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b="9821"/>
          <a:stretch/>
        </p:blipFill>
        <p:spPr>
          <a:xfrm>
            <a:off x="8407866" y="965199"/>
            <a:ext cx="2752509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B">
            <a:extLst>
              <a:ext uri="{FF2B5EF4-FFF2-40B4-BE49-F238E27FC236}">
                <a16:creationId xmlns:a16="http://schemas.microsoft.com/office/drawing/2014/main" id="{21A497E9-9176-462F-8DD0-C9732AE5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9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Widescreen</PresentationFormat>
  <Paragraphs>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tranch_master_basic</vt:lpstr>
      <vt:lpstr>Chart Titles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tranch_master_basic</dc:title>
  <dc:creator>Kartik Balodi</dc:creator>
  <cp:lastModifiedBy>Kartik Balodi</cp:lastModifiedBy>
  <cp:revision>2</cp:revision>
  <dcterms:created xsi:type="dcterms:W3CDTF">2020-11-09T06:37:44Z</dcterms:created>
  <dcterms:modified xsi:type="dcterms:W3CDTF">2020-11-09T06:54:35Z</dcterms:modified>
</cp:coreProperties>
</file>