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a-basic-introduction-to-separable-convolutions-b99ec3102728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d568b1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d568b1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36a0c54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36a0c54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d568b1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d568b1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5fe7bea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5fe7bea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example and pictures + basic overview: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https://towardsdatascience.com/a-basic-introduction-to-separable-convolutions-b99ec3102728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faster? (It reduces the number of multiplications; it uses 8-9 times less computations): In a depthwise separable convolution, you don’t have to keep on transforming the image to get the desired number of channels like in standard convolutions -- instead, you do it once, and the extra channels come with the pointwise convolutions, which require fewer multiplications.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d568b1c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d568b1c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ff7f074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4ff7f074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4d568b1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4d568b1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1704.04861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OO4HD-1wRN8&amp;feature=youtu.be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https://towardsdatascience.com/a-basic-introduction-to-separable-convolutions-b99ec310272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Carolina Souza, Derek Lim, Kartik Balodi, Kelly Huang, Rohan Sanjay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1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https://arxiv.org/abs/1704.04861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00" y="2334538"/>
            <a:ext cx="5083625" cy="10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6798" y="837550"/>
            <a:ext cx="3162726" cy="39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2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055250"/>
            <a:ext cx="70389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https://www.youtube.com/watch?v=OO4HD-1wRN8&amp;feature=youtu.be</a:t>
            </a:r>
            <a:br>
              <a:rPr b="1" lang="en"/>
            </a:br>
            <a:endParaRPr b="1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58550"/>
            <a:ext cx="5223611" cy="3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8411" y="1658550"/>
            <a:ext cx="3463188" cy="190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MobileNet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40600" y="1203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MobileNet is a Convolutional Neural Network architecture model used for Image Classification and Mobile Vision. Create lightweight, deep neural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Very small, low-latency, low-power models used for CNN tasks like classification and detection. Good for use on mobile devices because of their small size.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Unique because it requires much less computational power (even without a GPU) to run or apply transfer learning to compared to other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Because MobileNets are smaller and faster than major networks, the tradeoff is accuracy. But they’re still perform very well.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269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Depthwise Separable Convolution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2962300" y="900550"/>
            <a:ext cx="61143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Depthwise Convolution - one convolution for each channel (ex. 12X12X3 use a 5X5X1 filter to get an 8X8X3 image)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Pointwise Convolution - convolution using a filter of 1X1Xm, where m is the number of input channels. Then you can increase the number of channels outputted by doing multiple pointwise convolutions with different 1X1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50" y="1522300"/>
            <a:ext cx="2798917" cy="9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25" y="2645225"/>
            <a:ext cx="2620552" cy="9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99" y="3768148"/>
            <a:ext cx="2563974" cy="10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3109250" y="4759225"/>
            <a:ext cx="7038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https://towardsdatascience.com/a-basic-introduction-to-separable-convolutions-b99ec3102728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our constraints mean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wo or fewer person case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or two people in the image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person case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one person in the image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we’re applying MobileNet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Keras package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Creating function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Separating images into test &amp; train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Strengths and Goals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29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Carolina: Strengths - Mathematics, organization,  presentational skills, research. Goals - build on my coding knowledge and become more fluent in python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Rohan: Strength - coding &amp; research, goal: mathematical understanding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Derek: Strengths: Math, Goals: coding, implementation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Kartik: Strengths - Probability, presentation Goals: Learn ML-based coding/linear algebra intuition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Kelly: Strengths - Coding, Time, Goals: Math, understanding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