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804EDFC-6CF2-4109-9A0C-A1731CDB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tranch_master_basic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AFAFB14-A1F0-4F0F-8CF6-365F38640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11/8/2020 5:56:06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D">
            <a:extLst>
              <a:ext uri="{FF2B5EF4-FFF2-40B4-BE49-F238E27FC236}">
                <a16:creationId xmlns:a16="http://schemas.microsoft.com/office/drawing/2014/main" id="{CA6DEA4D-4A3F-4CEE-AA19-8CD7AF2D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D(2)">
            <a:extLst>
              <a:ext uri="{FF2B5EF4-FFF2-40B4-BE49-F238E27FC236}">
                <a16:creationId xmlns:a16="http://schemas.microsoft.com/office/drawing/2014/main" id="{22DBEFAE-7864-4891-A666-7F3402247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BC">
            <a:extLst>
              <a:ext uri="{FF2B5EF4-FFF2-40B4-BE49-F238E27FC236}">
                <a16:creationId xmlns:a16="http://schemas.microsoft.com/office/drawing/2014/main" id="{E676C9A0-97AC-4BFC-90E7-5A9F470D0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BC(2)">
            <a:extLst>
              <a:ext uri="{FF2B5EF4-FFF2-40B4-BE49-F238E27FC236}">
                <a16:creationId xmlns:a16="http://schemas.microsoft.com/office/drawing/2014/main" id="{38961847-6C86-42F2-98E1-0E9D7F98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BD">
            <a:extLst>
              <a:ext uri="{FF2B5EF4-FFF2-40B4-BE49-F238E27FC236}">
                <a16:creationId xmlns:a16="http://schemas.microsoft.com/office/drawing/2014/main" id="{7ED20F6B-8E1A-4F62-AE7A-A84EB360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7" y="0"/>
            <a:ext cx="303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BD(2)">
            <a:extLst>
              <a:ext uri="{FF2B5EF4-FFF2-40B4-BE49-F238E27FC236}">
                <a16:creationId xmlns:a16="http://schemas.microsoft.com/office/drawing/2014/main" id="{25563658-FC37-4271-A3B1-95247606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D">
            <a:extLst>
              <a:ext uri="{FF2B5EF4-FFF2-40B4-BE49-F238E27FC236}">
                <a16:creationId xmlns:a16="http://schemas.microsoft.com/office/drawing/2014/main" id="{E680A3FF-2482-4A34-A9F7-C262C4C51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19" y="0"/>
            <a:ext cx="358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D(2)">
            <a:extLst>
              <a:ext uri="{FF2B5EF4-FFF2-40B4-BE49-F238E27FC236}">
                <a16:creationId xmlns:a16="http://schemas.microsoft.com/office/drawing/2014/main" id="{B2988D8E-962B-4852-862A-261FA42FA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33" y="0"/>
            <a:ext cx="364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sonCount(A)">
            <a:extLst>
              <a:ext uri="{FF2B5EF4-FFF2-40B4-BE49-F238E27FC236}">
                <a16:creationId xmlns:a16="http://schemas.microsoft.com/office/drawing/2014/main" id="{53C6E837-F521-4200-B421-8AA8C66D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14" y="0"/>
            <a:ext cx="251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ccluded(B)">
            <a:extLst>
              <a:ext uri="{FF2B5EF4-FFF2-40B4-BE49-F238E27FC236}">
                <a16:creationId xmlns:a16="http://schemas.microsoft.com/office/drawing/2014/main" id="{0F05AC88-D2DE-43A9-B9D5-CD71D271E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139" y="0"/>
            <a:ext cx="1931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osture(C)">
            <a:extLst>
              <a:ext uri="{FF2B5EF4-FFF2-40B4-BE49-F238E27FC236}">
                <a16:creationId xmlns:a16="http://schemas.microsoft.com/office/drawing/2014/main" id="{EF018442-0B56-4304-9254-4622DBF2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35" y="0"/>
            <a:ext cx="245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ersonType(D)">
            <a:extLst>
              <a:ext uri="{FF2B5EF4-FFF2-40B4-BE49-F238E27FC236}">
                <a16:creationId xmlns:a16="http://schemas.microsoft.com/office/drawing/2014/main" id="{B82D87E5-4A54-4233-AF26-5115348F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656" y="0"/>
            <a:ext cx="87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B">
            <a:extLst>
              <a:ext uri="{FF2B5EF4-FFF2-40B4-BE49-F238E27FC236}">
                <a16:creationId xmlns:a16="http://schemas.microsoft.com/office/drawing/2014/main" id="{03C4010A-D934-47BC-A735-5A7E706F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B(2)">
            <a:extLst>
              <a:ext uri="{FF2B5EF4-FFF2-40B4-BE49-F238E27FC236}">
                <a16:creationId xmlns:a16="http://schemas.microsoft.com/office/drawing/2014/main" id="{803E2E48-EC1B-4823-B9C6-45642294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3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C">
            <a:extLst>
              <a:ext uri="{FF2B5EF4-FFF2-40B4-BE49-F238E27FC236}">
                <a16:creationId xmlns:a16="http://schemas.microsoft.com/office/drawing/2014/main" id="{5A02E892-8EFE-494B-8438-09B92E8E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01" y="0"/>
            <a:ext cx="311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C(2)">
            <a:extLst>
              <a:ext uri="{FF2B5EF4-FFF2-40B4-BE49-F238E27FC236}">
                <a16:creationId xmlns:a16="http://schemas.microsoft.com/office/drawing/2014/main" id="{06A63B91-E632-4DBE-8F92-8FED6462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3" y="0"/>
            <a:ext cx="318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tranch_master_basic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tranch_master_basic</dc:title>
  <dc:creator/>
  <cp:lastModifiedBy>Kartik Balodi</cp:lastModifiedBy>
  <cp:revision>1</cp:revision>
  <dcterms:created xsi:type="dcterms:W3CDTF">2020-11-09T01:56:10Z</dcterms:created>
  <dcterms:modified xsi:type="dcterms:W3CDTF">2020-11-09T03:12:26Z</dcterms:modified>
</cp:coreProperties>
</file>