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8ebed0d3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8ebed0d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8ebed0d3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8ebed0d3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ebed0d3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ebed0d3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ebed0d3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ebed0d3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ebed0d3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ebed0d3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ebed0d3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ebed0d3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ebed0d3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ebed0d3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ebed0d3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ebed0d3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508325" y="886275"/>
            <a:ext cx="8520600" cy="3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ADBI Capstone Project: A K</a:t>
            </a:r>
            <a:r>
              <a:rPr lang="en" sz="3000"/>
              <a:t>eyword-based querying and heavy-hitter analysis over a real-time twitter stream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Team Members: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Aayush Saxena (asaxena6)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Abhishek Akotiya (aakotiy)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Kartik Maheshwari (kmahesh2)</a:t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97425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1700" y="1304875"/>
            <a:ext cx="85206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Twitter Streaming API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Provided by twitter.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Need a developer account/access token to access and use this.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Filtered for performance optimization and typical hardware usage.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503175"/>
            <a:ext cx="76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Apache Spark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Apache Kafka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Confluent API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Elasticsearch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1304875"/>
            <a:ext cx="85206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Connecting Apache Spark, Kafka, and Elastic</a:t>
            </a:r>
            <a:r>
              <a:rPr lang="en"/>
              <a:t>s</a:t>
            </a:r>
            <a:r>
              <a:rPr lang="en">
                <a:solidFill>
                  <a:schemeClr val="dk1"/>
                </a:solidFill>
              </a:rPr>
              <a:t>earch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Ingest real time data from twitter to Kafka.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Create connection between Kafka Spark and Elastic</a:t>
            </a:r>
            <a:r>
              <a:rPr lang="en"/>
              <a:t>s</a:t>
            </a:r>
            <a:r>
              <a:rPr lang="en">
                <a:solidFill>
                  <a:schemeClr val="dk1"/>
                </a:solidFill>
              </a:rPr>
              <a:t>earch Server.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Run python scripts </a:t>
            </a:r>
            <a:r>
              <a:rPr lang="en"/>
              <a:t>for</a:t>
            </a:r>
            <a:r>
              <a:rPr lang="en">
                <a:solidFill>
                  <a:schemeClr val="dk1"/>
                </a:solidFill>
              </a:rPr>
              <a:t> live keyword based querying and heavy hitter analysis.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1469250"/>
            <a:ext cx="85206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Taking live feeds from twitter, </a:t>
            </a:r>
            <a:r>
              <a:rPr lang="en"/>
              <a:t>accessing</a:t>
            </a:r>
            <a:r>
              <a:rPr lang="en"/>
              <a:t> through Stream API.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Storing them in Kafka Queue in JSON format.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Created Elasticsearch Indexing based on this real time data ingestion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 QUERIES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Performing types of queries on data using Elasticsearch. Common queries used: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Match_All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Term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Match_phrase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Prefix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Fuzzy :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FILTERS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7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bloom filter is a probabilistic data structure which is used to check whether an element is present in a set of words or not.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 gives a definite answer if the element is not present.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If the element is present it confirms it with a high probability.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use this for STOP WORDS REMOVAL.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7425"/>
            <a:ext cx="85206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COUNT-MIN SKETCH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437575"/>
            <a:ext cx="85206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Count Min Sketch is a probabilistic data structure that stores the frequency of elements.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 element passes through multiple hash functions and the values generated are used to update the sketch data structure by incrementing the values in specific places.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Count-min sketches providing an efficient way of compressed storing of vital information with certain error bound enables large scope in data compression applications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HITTERS/TOP-k ANALYSIS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43050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Heavy hitters are the most frequently occurring elements in a stream of data.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For every new element, we fetch count min sketch frequency and compare it with the minimum frequency element in the heavy hitters data structure.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If the frequency of the current word is greater, we delete the minimum frequency element and add this element as a heavy hitter.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