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71" r:id="rId11"/>
    <p:sldId id="272" r:id="rId12"/>
    <p:sldId id="273" r:id="rId13"/>
    <p:sldId id="274" r:id="rId14"/>
    <p:sldId id="275" r:id="rId15"/>
    <p:sldId id="263" r:id="rId16"/>
    <p:sldId id="276" r:id="rId17"/>
    <p:sldId id="277" r:id="rId18"/>
    <p:sldId id="264" r:id="rId19"/>
    <p:sldId id="265" r:id="rId20"/>
    <p:sldId id="266" r:id="rId21"/>
    <p:sldId id="267" r:id="rId22"/>
    <p:sldId id="268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99E21-31E9-4BC5-86B0-1ADA27C576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71E3C-40BF-496A-A5B4-12AAC925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71E3C-40BF-496A-A5B4-12AAC92576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2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nextjs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-toolkit.js.org/rtk-query/usage/automated-refetching#invalidating-tags" TargetMode="External"/><Relationship Id="rId2" Type="http://schemas.openxmlformats.org/officeDocument/2006/relationships/hyperlink" Target="https://redux-toolkit.js.org/rtk-query/usage/automated-refetching#providing-t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ux-toolkit.js.org/rtk-query/api/createApi#endpoin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CONSULTING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TASK 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</a:t>
            </a:r>
            <a:r>
              <a:rPr lang="en-US" dirty="0" err="1"/>
              <a:t>Contentful</a:t>
            </a:r>
            <a:r>
              <a:rPr lang="en-US" dirty="0"/>
              <a:t> Paint (LCP)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Largest </a:t>
            </a:r>
            <a:r>
              <a:rPr lang="en-US" dirty="0" err="1" smtClean="0"/>
              <a:t>Contentful</a:t>
            </a:r>
            <a:r>
              <a:rPr lang="en-US" dirty="0" smtClean="0"/>
              <a:t> Paint (LCP) metric report the render time of the larges </a:t>
            </a:r>
            <a:r>
              <a:rPr lang="en-US" b="1" dirty="0" smtClean="0"/>
              <a:t>images or text block </a:t>
            </a:r>
            <a:r>
              <a:rPr lang="en-US" dirty="0" smtClean="0"/>
              <a:t>visible within the viewport, relative to when the page first started loading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77" y="4083539"/>
            <a:ext cx="5592041" cy="157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15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Cumulative Layout Shift (CLS)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 good user experience, must should maintain a CLS of </a:t>
            </a:r>
            <a:r>
              <a:rPr lang="en-US" b="1" dirty="0" smtClean="0"/>
              <a:t>0.1.</a:t>
            </a:r>
            <a:r>
              <a:rPr lang="en-US" dirty="0" smtClean="0"/>
              <a:t> or less</a:t>
            </a:r>
          </a:p>
          <a:p>
            <a:r>
              <a:rPr lang="en-US" dirty="0" smtClean="0"/>
              <a:t>In easy term when something unexpected design change happens on the screen that is CLS.</a:t>
            </a:r>
          </a:p>
          <a:p>
            <a:r>
              <a:rPr lang="en-US" dirty="0" smtClean="0"/>
              <a:t>When elements change the place unexpectedly is that is CLS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3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b="1" dirty="0" smtClean="0"/>
              <a:t> Interaction To Next Paint (INP)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 aims to represent a page overall responsiveness by measuring all click ,tap ,and keyboard interaction made with a page.</a:t>
            </a:r>
          </a:p>
          <a:p>
            <a:pPr marL="285750" indent="-285750"/>
            <a:r>
              <a:rPr lang="en-US" dirty="0" smtClean="0"/>
              <a:t>Clicking with a mouse</a:t>
            </a:r>
          </a:p>
          <a:p>
            <a:pPr marL="285750" indent="-285750"/>
            <a:r>
              <a:rPr lang="en-US" dirty="0" smtClean="0"/>
              <a:t>Tapping on a device with a touchscreen.</a:t>
            </a:r>
          </a:p>
          <a:p>
            <a:pPr marL="285750" indent="-285750"/>
            <a:r>
              <a:rPr lang="en-US" dirty="0" smtClean="0"/>
              <a:t>Pressing a key on either a physical or on Screen keyboard.</a:t>
            </a:r>
          </a:p>
          <a:p>
            <a:r>
              <a:rPr lang="en-US" dirty="0" smtClean="0"/>
              <a:t>To provide a good user experience, must should maintain a INP of </a:t>
            </a:r>
            <a:r>
              <a:rPr lang="en-US" b="1" dirty="0" smtClean="0"/>
              <a:t>200ms.</a:t>
            </a:r>
            <a:r>
              <a:rPr lang="en-US" dirty="0" smtClean="0"/>
              <a:t> or 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CONTENTFUL PAINT (FCP)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First </a:t>
            </a:r>
            <a:r>
              <a:rPr lang="en-US" dirty="0" err="1" smtClean="0"/>
              <a:t>Contentful</a:t>
            </a:r>
            <a:r>
              <a:rPr lang="en-US" dirty="0" smtClean="0"/>
              <a:t> Paint (FCP) metric measures the time from when the page starts loading to when any part of the page’s content is rendered on the screen .For this metric ,”content ” refers to </a:t>
            </a:r>
            <a:r>
              <a:rPr lang="en-US" dirty="0" err="1" smtClean="0"/>
              <a:t>text,images</a:t>
            </a:r>
            <a:r>
              <a:rPr lang="en-US" dirty="0" smtClean="0"/>
              <a:t> (including background images ),&lt;</a:t>
            </a:r>
            <a:r>
              <a:rPr lang="en-US" dirty="0" err="1" smtClean="0"/>
              <a:t>svg</a:t>
            </a:r>
            <a:r>
              <a:rPr lang="en-US" dirty="0" smtClean="0"/>
              <a:t>&gt; elements, or non-white &lt;canvas&gt; elements. </a:t>
            </a:r>
          </a:p>
          <a:p>
            <a:r>
              <a:rPr lang="en-US" dirty="0" smtClean="0"/>
              <a:t>To have FCP score of 1.8sec or less</a:t>
            </a:r>
          </a:p>
          <a:p>
            <a:pPr marL="285750" indent="-285750"/>
            <a:r>
              <a:rPr lang="en-US" dirty="0" smtClean="0"/>
              <a:t>Eliminate render-blocking resources</a:t>
            </a:r>
          </a:p>
          <a:p>
            <a:pPr marL="285750" indent="-285750"/>
            <a:r>
              <a:rPr lang="en-US" dirty="0" smtClean="0"/>
              <a:t>Minify CSS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8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TIME TO FIRST BYTE (TTFB)</a:t>
            </a:r>
            <a:br>
              <a:rPr lang="en-US" dirty="0" smtClean="0"/>
            </a:br>
            <a:r>
              <a:rPr lang="en-US" dirty="0" smtClean="0"/>
              <a:t>TIME  BLOCKING  TIME(TBT)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TBT score should be is 200ms or less than</a:t>
            </a:r>
          </a:p>
          <a:p>
            <a:pPr marL="285750" indent="-285750"/>
            <a:r>
              <a:rPr lang="en-US" dirty="0" smtClean="0"/>
              <a:t>Keep website lighter</a:t>
            </a:r>
          </a:p>
          <a:p>
            <a:pPr marL="285750" indent="-285750"/>
            <a:r>
              <a:rPr lang="en-US" dirty="0" smtClean="0"/>
              <a:t>Don’t merge JS and CSS files together</a:t>
            </a:r>
          </a:p>
          <a:p>
            <a:pPr marL="285750" indent="-285750"/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/defer attribute for individual JS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3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day I have checked performance of </a:t>
            </a:r>
            <a:r>
              <a:rPr lang="en-US" dirty="0" err="1" smtClean="0"/>
              <a:t>healthtrip</a:t>
            </a:r>
            <a:r>
              <a:rPr lang="en-US" dirty="0" smtClean="0"/>
              <a:t> website on lighthouse and </a:t>
            </a:r>
            <a:r>
              <a:rPr lang="en-US" dirty="0" err="1" smtClean="0"/>
              <a:t>pagespeed</a:t>
            </a:r>
            <a:r>
              <a:rPr lang="en-US" dirty="0" smtClean="0"/>
              <a:t> insights.</a:t>
            </a:r>
          </a:p>
          <a:p>
            <a:r>
              <a:rPr lang="en-US" dirty="0" smtClean="0"/>
              <a:t>For desktop mode performance was good. But mobile mode </a:t>
            </a:r>
            <a:r>
              <a:rPr lang="en-US" dirty="0" smtClean="0"/>
              <a:t>performance was not good.</a:t>
            </a:r>
          </a:p>
          <a:p>
            <a:r>
              <a:rPr lang="en-US" dirty="0" smtClean="0"/>
              <a:t>for mobile mode to improve </a:t>
            </a:r>
            <a:r>
              <a:rPr lang="en-US" dirty="0" smtClean="0"/>
              <a:t>performance to find out the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8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dirty="0" smtClean="0"/>
              <a:t>Use  </a:t>
            </a:r>
            <a:r>
              <a:rPr lang="en-US" dirty="0" err="1" smtClean="0"/>
              <a:t>font-display:”swap</a:t>
            </a:r>
            <a:r>
              <a:rPr lang="en-US" dirty="0" smtClean="0"/>
              <a:t>” in your </a:t>
            </a:r>
            <a:r>
              <a:rPr lang="en-US" dirty="0" err="1" smtClean="0"/>
              <a:t>css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If you are using Google </a:t>
            </a:r>
            <a:r>
              <a:rPr lang="en-US" dirty="0" err="1" smtClean="0"/>
              <a:t>fontawosme</a:t>
            </a:r>
            <a:r>
              <a:rPr lang="en-US" dirty="0" smtClean="0"/>
              <a:t> write display swap like this </a:t>
            </a:r>
            <a:r>
              <a:rPr lang="en-US" dirty="0" smtClean="0">
                <a:effectLst/>
              </a:rPr>
              <a:t>&lt;link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href</a:t>
            </a:r>
            <a:r>
              <a:rPr lang="en-US" dirty="0" smtClean="0">
                <a:effectLst/>
              </a:rPr>
              <a:t>="https://fonts.googleapis.com/css2?family=</a:t>
            </a:r>
            <a:r>
              <a:rPr lang="en-US" dirty="0" err="1" smtClean="0">
                <a:effectLst/>
              </a:rPr>
              <a:t>Roboto&amp;display</a:t>
            </a:r>
            <a:r>
              <a:rPr lang="en-US" dirty="0" smtClean="0">
                <a:effectLst/>
              </a:rPr>
              <a:t>=swap"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rel</a:t>
            </a:r>
            <a:r>
              <a:rPr lang="en-US" dirty="0" smtClean="0">
                <a:effectLst/>
              </a:rPr>
              <a:t>="</a:t>
            </a:r>
            <a:r>
              <a:rPr lang="en-US" dirty="0" err="1" smtClean="0">
                <a:effectLst/>
              </a:rPr>
              <a:t>stylesheet</a:t>
            </a:r>
            <a:r>
              <a:rPr lang="en-US" dirty="0" smtClean="0">
                <a:effectLst/>
              </a:rPr>
              <a:t>"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/&gt;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If you web font  are using add preload properties in links like this </a:t>
            </a:r>
            <a:r>
              <a:rPr lang="en-US" dirty="0" smtClean="0">
                <a:effectLst/>
              </a:rPr>
              <a:t> &lt;link </a:t>
            </a:r>
            <a:r>
              <a:rPr lang="en-US" dirty="0" err="1" smtClean="0">
                <a:effectLst/>
              </a:rPr>
              <a:t>rel</a:t>
            </a:r>
            <a:r>
              <a:rPr lang="en-US" dirty="0" smtClean="0">
                <a:effectLst/>
              </a:rPr>
              <a:t>="preload" </a:t>
            </a:r>
            <a:r>
              <a:rPr lang="en-US" dirty="0" err="1" smtClean="0">
                <a:effectLst/>
              </a:rPr>
              <a:t>href</a:t>
            </a:r>
            <a:r>
              <a:rPr lang="en-US" dirty="0" smtClean="0">
                <a:effectLst/>
              </a:rPr>
              <a:t>="/assets/Pacifico-Bold.woff2" as="font" type="font/woff2" </a:t>
            </a:r>
            <a:r>
              <a:rPr lang="en-US" dirty="0" err="1" smtClean="0">
                <a:effectLst/>
              </a:rPr>
              <a:t>crossorigin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18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the size of image it should be </a:t>
            </a:r>
            <a:r>
              <a:rPr lang="en-US" dirty="0" err="1" smtClean="0"/>
              <a:t>webp</a:t>
            </a:r>
            <a:r>
              <a:rPr lang="en-US" dirty="0" smtClean="0"/>
              <a:t> format.</a:t>
            </a:r>
          </a:p>
          <a:p>
            <a:r>
              <a:rPr lang="en-US" dirty="0" smtClean="0"/>
              <a:t>Also optimize content of size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Created a Register &amp; Login page with form validations using </a:t>
            </a:r>
            <a:r>
              <a:rPr lang="en-US" sz="2400" dirty="0" err="1" smtClean="0"/>
              <a:t>formik</a:t>
            </a:r>
            <a:r>
              <a:rPr lang="en-US" sz="2400" dirty="0" smtClean="0"/>
              <a:t> and yup library.</a:t>
            </a:r>
          </a:p>
          <a:p>
            <a:r>
              <a:rPr lang="en-US" sz="2400" dirty="0" smtClean="0"/>
              <a:t>Created a </a:t>
            </a:r>
            <a:r>
              <a:rPr lang="en-US" sz="2400" dirty="0" err="1" smtClean="0"/>
              <a:t>Nextjs</a:t>
            </a:r>
            <a:r>
              <a:rPr lang="en-US" sz="2400" dirty="0" smtClean="0"/>
              <a:t> Layout component that stays same for the entire app instead of login and register page.</a:t>
            </a:r>
          </a:p>
          <a:p>
            <a:r>
              <a:rPr lang="en-US" sz="2400" dirty="0" smtClean="0"/>
              <a:t>Created a route of this format /home/[</a:t>
            </a:r>
            <a:r>
              <a:rPr lang="en-US" sz="2400" dirty="0" err="1" smtClean="0"/>
              <a:t>dynamic_part</a:t>
            </a:r>
            <a:r>
              <a:rPr lang="en-US" sz="2400" dirty="0" smtClean="0"/>
              <a:t>] in </a:t>
            </a:r>
            <a:r>
              <a:rPr lang="en-US" sz="2400" dirty="0" err="1" smtClean="0"/>
              <a:t>nextjs</a:t>
            </a:r>
            <a:r>
              <a:rPr lang="en-US" sz="2400" dirty="0" smtClean="0"/>
              <a:t>. The page will contain the button component that is already created, which on click opens a popup which shows the dynamic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received from the URL.</a:t>
            </a:r>
          </a:p>
          <a:p>
            <a:r>
              <a:rPr lang="en-US" sz="2400" dirty="0" smtClean="0"/>
              <a:t>Created another route of this format /city/[</a:t>
            </a:r>
            <a:r>
              <a:rPr lang="en-US" sz="2400" dirty="0" err="1" smtClean="0"/>
              <a:t>cityName</a:t>
            </a:r>
            <a:r>
              <a:rPr lang="en-US" sz="2400" dirty="0" smtClean="0"/>
              <a:t>]. Make a </a:t>
            </a:r>
            <a:r>
              <a:rPr lang="en-US" sz="2400" dirty="0" err="1" smtClean="0"/>
              <a:t>api</a:t>
            </a:r>
            <a:r>
              <a:rPr lang="en-US" sz="2400" dirty="0" smtClean="0"/>
              <a:t> call using the city name and show the weather of the city</a:t>
            </a:r>
          </a:p>
          <a:p>
            <a:r>
              <a:rPr lang="en-US" sz="2400" dirty="0" smtClean="0"/>
              <a:t>Understood the basic concept of next.js and hands on it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152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dropdown menu for country and city in next.js</a:t>
            </a:r>
          </a:p>
          <a:p>
            <a:r>
              <a:rPr lang="en-US" dirty="0" smtClean="0"/>
              <a:t>By using public </a:t>
            </a:r>
            <a:r>
              <a:rPr lang="en-US" dirty="0" err="1" smtClean="0"/>
              <a:t>api</a:t>
            </a:r>
            <a:r>
              <a:rPr lang="en-US" dirty="0" smtClean="0"/>
              <a:t> fetch the country and sort out city based on country.</a:t>
            </a:r>
          </a:p>
          <a:p>
            <a:r>
              <a:rPr lang="en-US" dirty="0" smtClean="0"/>
              <a:t>Country page should be client and city page should be server.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go through the next.js doc.</a:t>
            </a:r>
          </a:p>
          <a:p>
            <a:r>
              <a:rPr lang="en-US" dirty="0" smtClean="0"/>
              <a:t>In next.js I understood the difference between next.js and react.js and folder structure ,concepts, server side , client side, app router etc.</a:t>
            </a:r>
          </a:p>
          <a:p>
            <a:r>
              <a:rPr lang="en-US" dirty="0" smtClean="0"/>
              <a:t>Understood the concept of </a:t>
            </a:r>
            <a:r>
              <a:rPr lang="en-US" dirty="0" err="1" smtClean="0"/>
              <a:t>useMemo</a:t>
            </a:r>
            <a:r>
              <a:rPr lang="en-US" dirty="0" smtClean="0"/>
              <a:t> and </a:t>
            </a:r>
            <a:r>
              <a:rPr lang="en-US" dirty="0" err="1" smtClean="0"/>
              <a:t>useCallback</a:t>
            </a:r>
            <a:r>
              <a:rPr lang="en-US" dirty="0" smtClean="0"/>
              <a:t> hook. And also understood how to use context </a:t>
            </a:r>
            <a:r>
              <a:rPr lang="en-US" dirty="0" err="1" smtClean="0"/>
              <a:t>api</a:t>
            </a:r>
            <a:r>
              <a:rPr lang="en-US" dirty="0" smtClean="0"/>
              <a:t> for state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9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07/05/2024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the documentation about the middleware in next.js</a:t>
            </a:r>
          </a:p>
          <a:p>
            <a:r>
              <a:rPr lang="en-US" dirty="0"/>
              <a:t>Middleware allows you to run code before a request is completed. Then, based on the incoming request, you can modify the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matcher</a:t>
            </a:r>
            <a:r>
              <a:rPr lang="en-US" dirty="0"/>
              <a:t> allows you to filter Middleware to run on specific paths.</a:t>
            </a:r>
            <a:endParaRPr lang="en-US" dirty="0" smtClean="0"/>
          </a:p>
          <a:p>
            <a:r>
              <a:rPr lang="en-US" dirty="0" smtClean="0"/>
              <a:t>Create the </a:t>
            </a:r>
            <a:r>
              <a:rPr lang="en-US" dirty="0" err="1" smtClean="0"/>
              <a:t>ppt</a:t>
            </a:r>
            <a:r>
              <a:rPr lang="en-US" dirty="0" smtClean="0"/>
              <a:t> about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6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08/05/2024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using middleware of next.js protect route.</a:t>
            </a:r>
          </a:p>
          <a:p>
            <a:r>
              <a:rPr lang="en-US" dirty="0" smtClean="0"/>
              <a:t>We can not access </a:t>
            </a:r>
            <a:r>
              <a:rPr lang="en-US" dirty="0" err="1" smtClean="0"/>
              <a:t>home,about</a:t>
            </a:r>
            <a:r>
              <a:rPr lang="en-US" dirty="0" smtClean="0"/>
              <a:t> page instead of login or register page .</a:t>
            </a:r>
          </a:p>
          <a:p>
            <a:r>
              <a:rPr lang="en-US" dirty="0" smtClean="0"/>
              <a:t>Whenever we got access token then can access it .</a:t>
            </a:r>
          </a:p>
          <a:p>
            <a:r>
              <a:rPr lang="en-US" dirty="0" smtClean="0"/>
              <a:t>We create backend for token and set token in front end</a:t>
            </a:r>
          </a:p>
          <a:p>
            <a:r>
              <a:rPr lang="en-US" dirty="0" smtClean="0"/>
              <a:t>We protect route in middleware based on token.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9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09/05/2024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Read the documentation about next-auth.</a:t>
            </a:r>
          </a:p>
          <a:p>
            <a:r>
              <a:rPr lang="en-US" dirty="0"/>
              <a:t>NextAuth.js is a complete </a:t>
            </a:r>
            <a:r>
              <a:rPr lang="en-US" dirty="0" smtClean="0"/>
              <a:t>open-source authentication solution </a:t>
            </a:r>
            <a:r>
              <a:rPr lang="en-US" dirty="0" smtClean="0"/>
              <a:t>for </a:t>
            </a:r>
            <a:r>
              <a:rPr lang="en-US" b="1" dirty="0" smtClean="0">
                <a:hlinkClick r:id="rId2"/>
              </a:rPr>
              <a:t>Next.js</a:t>
            </a:r>
            <a:r>
              <a:rPr lang="en-US" dirty="0" smtClean="0"/>
              <a:t> applications.</a:t>
            </a:r>
          </a:p>
          <a:p>
            <a:r>
              <a:rPr lang="en-US" dirty="0"/>
              <a:t>Designed to work with any </a:t>
            </a:r>
            <a:r>
              <a:rPr lang="en-US" dirty="0" err="1"/>
              <a:t>OAuth</a:t>
            </a:r>
            <a:r>
              <a:rPr lang="en-US" dirty="0"/>
              <a:t> service, it supports </a:t>
            </a:r>
            <a:r>
              <a:rPr lang="en-US" dirty="0" err="1"/>
              <a:t>OAuth</a:t>
            </a:r>
            <a:r>
              <a:rPr lang="en-US" dirty="0"/>
              <a:t> 1.0, 1.0A, 2.0 and </a:t>
            </a:r>
            <a:r>
              <a:rPr lang="en-US" dirty="0" err="1"/>
              <a:t>OpenID</a:t>
            </a:r>
            <a:r>
              <a:rPr lang="en-US" dirty="0"/>
              <a:t> </a:t>
            </a:r>
            <a:r>
              <a:rPr lang="en-US" dirty="0" smtClean="0"/>
              <a:t>Connect</a:t>
            </a:r>
          </a:p>
          <a:p>
            <a:r>
              <a:rPr lang="en-US" dirty="0"/>
              <a:t>Supports both JSON Web Tokens and database </a:t>
            </a:r>
            <a:r>
              <a:rPr lang="en-US" dirty="0" smtClean="0"/>
              <a:t>sessions</a:t>
            </a:r>
          </a:p>
          <a:p>
            <a:r>
              <a:rPr lang="en-US" dirty="0" smtClean="0"/>
              <a:t>In this doc understood the how to do authentication by using Google, Facebook, </a:t>
            </a:r>
            <a:r>
              <a:rPr lang="en-US" dirty="0" err="1" smtClean="0"/>
              <a:t>github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how to authenticate user by manually in next-auth.</a:t>
            </a:r>
          </a:p>
        </p:txBody>
      </p:sp>
    </p:spTree>
    <p:extLst>
      <p:ext uri="{BB962C8B-B14F-4D97-AF65-F5344CB8AC3E}">
        <p14:creationId xmlns:p14="http://schemas.microsoft.com/office/powerpoint/2010/main" val="13259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NextAuth.js to a project create a file called </a:t>
            </a:r>
            <a:r>
              <a:rPr lang="en-US" dirty="0" smtClean="0"/>
              <a:t>[...nextauth].js</a:t>
            </a:r>
            <a:r>
              <a:rPr lang="en-US" dirty="0"/>
              <a:t> in </a:t>
            </a:r>
            <a:r>
              <a:rPr lang="en-US" dirty="0" smtClean="0"/>
              <a:t>pages/</a:t>
            </a:r>
            <a:r>
              <a:rPr lang="en-US" dirty="0" err="1" smtClean="0"/>
              <a:t>api</a:t>
            </a:r>
            <a:r>
              <a:rPr lang="en-US" dirty="0" smtClean="0"/>
              <a:t>/auth</a:t>
            </a:r>
            <a:r>
              <a:rPr lang="en-US" dirty="0"/>
              <a:t>. This contains the dynamic route handler for NextAuth.js which will also contain all of your global NextAuth.js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362203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87883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date task was to make grid like Material UI.</a:t>
            </a:r>
          </a:p>
          <a:p>
            <a:r>
              <a:rPr lang="en-US" dirty="0" smtClean="0"/>
              <a:t>I have done in this task such as set breakpoint ,apply properties like column gap, row gap, gap, also flex properties.</a:t>
            </a:r>
          </a:p>
          <a:p>
            <a:r>
              <a:rPr lang="en-US" dirty="0" smtClean="0"/>
              <a:t>In this task used context hook for manage the state.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05400"/>
            <a:ext cx="6400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29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Read the </a:t>
            </a:r>
            <a:r>
              <a:rPr lang="en-US" dirty="0" err="1" smtClean="0"/>
              <a:t>redux</a:t>
            </a:r>
            <a:r>
              <a:rPr lang="en-US" dirty="0" smtClean="0"/>
              <a:t> toolkit doc.</a:t>
            </a:r>
          </a:p>
          <a:p>
            <a:r>
              <a:rPr lang="en-US" dirty="0" smtClean="0"/>
              <a:t>Understood how to use it. </a:t>
            </a:r>
            <a:endParaRPr lang="en-US" dirty="0"/>
          </a:p>
          <a:p>
            <a:r>
              <a:rPr lang="en-US" dirty="0" smtClean="0"/>
              <a:t>How to create store by using </a:t>
            </a:r>
            <a:r>
              <a:rPr lang="en-US" dirty="0" err="1" smtClean="0"/>
              <a:t>configstore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How to create reducer by using </a:t>
            </a:r>
            <a:r>
              <a:rPr lang="en-US" dirty="0" err="1" smtClean="0"/>
              <a:t>createSlice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How to use middleware by using </a:t>
            </a:r>
            <a:r>
              <a:rPr lang="en-US" dirty="0" err="1" smtClean="0"/>
              <a:t>createAsyncThunk</a:t>
            </a:r>
            <a:r>
              <a:rPr lang="en-US" dirty="0" smtClean="0"/>
              <a:t> method for fetching data.</a:t>
            </a:r>
          </a:p>
          <a:p>
            <a:r>
              <a:rPr lang="en-US" dirty="0" smtClean="0"/>
              <a:t>Read the RTK query doc.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355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to fetch data by using RTK query and handle the loading and error by using </a:t>
            </a:r>
            <a:r>
              <a:rPr lang="en-US" dirty="0" err="1"/>
              <a:t>c</a:t>
            </a:r>
            <a:r>
              <a:rPr lang="en-US" dirty="0" err="1" smtClean="0"/>
              <a:t>reateApi</a:t>
            </a:r>
            <a:r>
              <a:rPr lang="en-US" dirty="0" smtClean="0"/>
              <a:t> Method.</a:t>
            </a:r>
          </a:p>
          <a:p>
            <a:r>
              <a:rPr lang="en-US" dirty="0"/>
              <a:t>Query endpoints are defined by returning an object inside the </a:t>
            </a:r>
            <a:r>
              <a:rPr lang="en-US" dirty="0" smtClean="0"/>
              <a:t>endpoints</a:t>
            </a:r>
            <a:r>
              <a:rPr lang="en-US" dirty="0"/>
              <a:t> section of </a:t>
            </a:r>
            <a:r>
              <a:rPr lang="en-US" dirty="0" err="1" smtClean="0"/>
              <a:t>createApi</a:t>
            </a:r>
            <a:r>
              <a:rPr lang="en-US" dirty="0"/>
              <a:t>, and defining the fields using the </a:t>
            </a:r>
            <a:r>
              <a:rPr lang="en-US" dirty="0" err="1" smtClean="0"/>
              <a:t>builder.query</a:t>
            </a:r>
            <a:r>
              <a:rPr lang="en-US" dirty="0" smtClean="0"/>
              <a:t>()</a:t>
            </a:r>
            <a:r>
              <a:rPr lang="en-US" dirty="0"/>
              <a:t> </a:t>
            </a:r>
            <a:r>
              <a:rPr lang="en-US" dirty="0" smtClean="0"/>
              <a:t>method.</a:t>
            </a:r>
          </a:p>
          <a:p>
            <a:r>
              <a:rPr lang="en-US" dirty="0"/>
              <a:t>Mutation endpoints are defined by returning an object inside the </a:t>
            </a:r>
            <a:r>
              <a:rPr lang="en-US" dirty="0" smtClean="0"/>
              <a:t>endpoints</a:t>
            </a:r>
            <a:r>
              <a:rPr lang="en-US" dirty="0"/>
              <a:t> section of </a:t>
            </a:r>
            <a:r>
              <a:rPr lang="en-US" dirty="0" err="1" smtClean="0"/>
              <a:t>createApi</a:t>
            </a:r>
            <a:r>
              <a:rPr lang="en-US" dirty="0"/>
              <a:t>, and defining the fields using the </a:t>
            </a:r>
            <a:r>
              <a:rPr lang="en-US" dirty="0" err="1" smtClean="0"/>
              <a:t>build.mutation</a:t>
            </a:r>
            <a:r>
              <a:rPr lang="en-US" dirty="0" smtClean="0"/>
              <a:t>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uild.mutation</a:t>
            </a:r>
            <a:r>
              <a:rPr lang="en-US" dirty="0" smtClean="0"/>
              <a:t> () method is used for post ,delete, update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1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tagTypes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string tag type names. Specifying tag types is optional, but you should define them so that they can be used for caching and invalidation. When defining a tag type, you will be able to </a:t>
            </a:r>
            <a:r>
              <a:rPr lang="en-US" dirty="0">
                <a:hlinkClick r:id="rId2"/>
              </a:rPr>
              <a:t>provide</a:t>
            </a:r>
            <a:r>
              <a:rPr lang="en-US" dirty="0"/>
              <a:t> them with </a:t>
            </a:r>
            <a:r>
              <a:rPr lang="en-US" dirty="0" err="1" smtClean="0"/>
              <a:t>providesTags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invalidate</a:t>
            </a:r>
            <a:r>
              <a:rPr lang="en-US" dirty="0"/>
              <a:t> them with </a:t>
            </a:r>
            <a:r>
              <a:rPr lang="en-US" dirty="0" err="1" smtClean="0"/>
              <a:t>invalidatesTags</a:t>
            </a:r>
            <a:r>
              <a:rPr lang="en-US" dirty="0"/>
              <a:t> when configuring </a:t>
            </a:r>
            <a:r>
              <a:rPr lang="en-US" dirty="0">
                <a:hlinkClick r:id="rId4"/>
              </a:rPr>
              <a:t>endpoints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63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25/04/2024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created simple </a:t>
            </a:r>
            <a:r>
              <a:rPr lang="en-US" dirty="0" err="1" smtClean="0"/>
              <a:t>todo</a:t>
            </a:r>
            <a:r>
              <a:rPr lang="en-US" dirty="0" smtClean="0"/>
              <a:t> application by using advance RTK query.</a:t>
            </a:r>
          </a:p>
          <a:p>
            <a:r>
              <a:rPr lang="en-US" dirty="0" smtClean="0"/>
              <a:t>In this task we can add ,update, delete, user details. Also add the check list functionality.</a:t>
            </a:r>
          </a:p>
          <a:p>
            <a:r>
              <a:rPr lang="en-US" dirty="0" smtClean="0"/>
              <a:t>For this create </a:t>
            </a:r>
            <a:r>
              <a:rPr lang="en-US" dirty="0" err="1" smtClean="0"/>
              <a:t>json</a:t>
            </a:r>
            <a:r>
              <a:rPr lang="en-US" dirty="0" smtClean="0"/>
              <a:t> server to do crud operation using RTK 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2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Understood the how to use typescript with react.js</a:t>
            </a:r>
          </a:p>
          <a:p>
            <a:r>
              <a:rPr lang="en-US" dirty="0" smtClean="0"/>
              <a:t>Read the doc about the Typescript</a:t>
            </a:r>
          </a:p>
          <a:p>
            <a:r>
              <a:rPr lang="en-US" dirty="0" smtClean="0"/>
              <a:t>Like interface and type </a:t>
            </a:r>
          </a:p>
          <a:p>
            <a:r>
              <a:rPr lang="en-US" dirty="0" smtClean="0"/>
              <a:t>Understood </a:t>
            </a:r>
            <a:r>
              <a:rPr lang="en-US" dirty="0" err="1" smtClean="0"/>
              <a:t>datatype</a:t>
            </a:r>
            <a:r>
              <a:rPr lang="en-US" dirty="0" smtClean="0"/>
              <a:t> such as any ,</a:t>
            </a:r>
            <a:r>
              <a:rPr lang="en-US" dirty="0" err="1" smtClean="0"/>
              <a:t>unknown,string</a:t>
            </a:r>
            <a:r>
              <a:rPr lang="en-US" dirty="0" smtClean="0"/>
              <a:t> ,number etc.</a:t>
            </a:r>
          </a:p>
          <a:p>
            <a:r>
              <a:rPr lang="en-US" dirty="0" smtClean="0"/>
              <a:t>Watched you tub videos typescript tutorials for better understanding.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1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web vitals documentation.</a:t>
            </a:r>
          </a:p>
          <a:p>
            <a:r>
              <a:rPr lang="en-US" dirty="0" smtClean="0"/>
              <a:t>Understood the core principle such LCP,INP,CLS.</a:t>
            </a:r>
          </a:p>
          <a:p>
            <a:r>
              <a:rPr lang="en-US" dirty="0" smtClean="0"/>
              <a:t>Also understood the other metrics FCP,FID,TBT</a:t>
            </a:r>
          </a:p>
          <a:p>
            <a:r>
              <a:rPr lang="en-US" dirty="0" smtClean="0"/>
              <a:t>Find the solution to improve application speed by using </a:t>
            </a:r>
            <a:r>
              <a:rPr lang="en-US" dirty="0" err="1" smtClean="0"/>
              <a:t>speedpage</a:t>
            </a:r>
            <a:r>
              <a:rPr lang="en-US" dirty="0" smtClean="0"/>
              <a:t> insights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0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953</Words>
  <Application>Microsoft Office PowerPoint</Application>
  <PresentationFormat>On-screen Show (4:3)</PresentationFormat>
  <Paragraphs>102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AST CONSULTING </vt:lpstr>
      <vt:lpstr>22/04/2024</vt:lpstr>
      <vt:lpstr>23/04/2024</vt:lpstr>
      <vt:lpstr>24/04/2024</vt:lpstr>
      <vt:lpstr>PowerPoint Presentation</vt:lpstr>
      <vt:lpstr>tagTypes</vt:lpstr>
      <vt:lpstr>25/04/2024</vt:lpstr>
      <vt:lpstr>26/04/2024</vt:lpstr>
      <vt:lpstr>30/04/2024</vt:lpstr>
      <vt:lpstr>Largest Contentful Paint (LCP)</vt:lpstr>
      <vt:lpstr>Cumulative Layout Shift (CLS) </vt:lpstr>
      <vt:lpstr>3. Interaction To Next Paint (INP)</vt:lpstr>
      <vt:lpstr>FIRST CONTENTFUL PAINT (FCP) </vt:lpstr>
      <vt:lpstr>TIME TO FIRST BYTE (TTFB) TIME  BLOCKING  TIME(TBT)</vt:lpstr>
      <vt:lpstr>01/05/2024</vt:lpstr>
      <vt:lpstr>FCP</vt:lpstr>
      <vt:lpstr>LCP</vt:lpstr>
      <vt:lpstr>02/05/2024</vt:lpstr>
      <vt:lpstr>03/05/2024</vt:lpstr>
      <vt:lpstr>07/05/2024</vt:lpstr>
      <vt:lpstr>08/05/2024</vt:lpstr>
      <vt:lpstr>09/05/2024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 CONSULTING</dc:title>
  <dc:creator>Admin</dc:creator>
  <cp:lastModifiedBy>Admin</cp:lastModifiedBy>
  <cp:revision>14</cp:revision>
  <dcterms:created xsi:type="dcterms:W3CDTF">2024-05-15T05:41:12Z</dcterms:created>
  <dcterms:modified xsi:type="dcterms:W3CDTF">2024-05-15T08:26:24Z</dcterms:modified>
</cp:coreProperties>
</file>