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7C4BAD7-EB4A-4A9F-BFF6-63D56DEECFA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50AD2CA-DD43-4F8A-AEF4-222A9F19AE5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app/building-your-application/routing/middleware#use-c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app/building-your-application/routing/middleware#conven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app/building-your-application/routing/middleware#match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app/building-your-application/routing/middleware#conditional-stateme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app/building-your-application/routing/middleware#nextrespon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app/building-your-application/routing/middleware#using-cook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NEXT.JS MIDDLEWARE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9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allows you to run code before a request is completed. Then, based on the incoming request, you can modify the response by rewriting, redirecting, modifying the request or response headers, or responding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hlinkClick r:id="rId2"/>
              </a:rPr>
              <a:t>Use </a:t>
            </a:r>
            <a:r>
              <a:rPr lang="en-US" b="1" dirty="0" smtClean="0">
                <a:effectLst/>
                <a:hlinkClick r:id="rId2"/>
              </a:rPr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Authentication and Authorization: Ensure user identity and check session cookies before granting access to specific pages or API routes</a:t>
            </a:r>
          </a:p>
          <a:p>
            <a:r>
              <a:rPr lang="en-US" sz="1600" dirty="0"/>
              <a:t>Server-Side Redirects: Redirect users at the server level based on certain conditions (e.g., locale, user role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Path Rewriting: Support A/B testing, feature rollouts, or legacy paths by dynamically rewriting paths to API routes or pages based on request properties.</a:t>
            </a:r>
          </a:p>
          <a:p>
            <a:r>
              <a:rPr lang="en-US" sz="1600" dirty="0"/>
              <a:t>Bot Detection: Protect your resources by detecting and blocking bot traffic.</a:t>
            </a:r>
          </a:p>
          <a:p>
            <a:r>
              <a:rPr lang="en-US" sz="1600" dirty="0"/>
              <a:t>Logging and Analytics: Capture and analyze request data for insights before processing by the page or API.</a:t>
            </a:r>
          </a:p>
          <a:p>
            <a:r>
              <a:rPr lang="en-US" sz="1600" dirty="0"/>
              <a:t>Feature Flagging: Enable or disable features dynamically for seamless feature rollouts or 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67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hlinkClick r:id="rId2"/>
              </a:rPr>
              <a:t>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file </a:t>
            </a:r>
            <a:r>
              <a:rPr lang="en-US" dirty="0" err="1"/>
              <a:t>middleware.ts</a:t>
            </a:r>
            <a:r>
              <a:rPr lang="en-US" dirty="0"/>
              <a:t> (or </a:t>
            </a:r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) in the root of your project to define Middleware. For example, at the same level as </a:t>
            </a:r>
            <a:r>
              <a:rPr lang="en-US" dirty="0"/>
              <a:t>pages</a:t>
            </a:r>
            <a:r>
              <a:rPr lang="en-US" dirty="0"/>
              <a:t> or </a:t>
            </a:r>
            <a:r>
              <a:rPr lang="en-US" dirty="0"/>
              <a:t>app</a:t>
            </a:r>
            <a:r>
              <a:rPr lang="en-US" dirty="0"/>
              <a:t>, or inside </a:t>
            </a:r>
            <a:r>
              <a:rPr lang="en-US" dirty="0" err="1"/>
              <a:t>src</a:t>
            </a:r>
            <a:r>
              <a:rPr lang="en-US" dirty="0"/>
              <a:t> if applicable.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hlinkClick r:id="rId2"/>
              </a:rPr>
              <a:t>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matcher</a:t>
            </a:r>
            <a:r>
              <a:rPr lang="en-US" dirty="0"/>
              <a:t> allows you to filter Middleware to run on </a:t>
            </a:r>
            <a:r>
              <a:rPr lang="en-US" dirty="0" smtClean="0"/>
              <a:t>specific paths.</a:t>
            </a:r>
          </a:p>
          <a:p>
            <a:r>
              <a:rPr lang="en-US" dirty="0"/>
              <a:t>You can match a single path or multiple paths with an array </a:t>
            </a:r>
            <a:r>
              <a:rPr lang="en-US" dirty="0" smtClean="0"/>
              <a:t>syntax</a:t>
            </a:r>
          </a:p>
          <a:p>
            <a:r>
              <a:rPr lang="en-US" dirty="0"/>
              <a:t>export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= { matcher: ['/about/:path*', '/dashboard/:path*'],}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hlinkClick r:id="rId2"/>
              </a:rPr>
              <a:t>Conditional </a:t>
            </a:r>
            <a:r>
              <a:rPr lang="en-US" b="1" dirty="0" smtClean="0">
                <a:effectLst/>
                <a:hlinkClick r:id="rId2"/>
              </a:rPr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{ </a:t>
            </a:r>
            <a:r>
              <a:rPr lang="en-US" dirty="0" err="1"/>
              <a:t>NextResponse</a:t>
            </a:r>
            <a:r>
              <a:rPr lang="en-US" dirty="0"/>
              <a:t> } from 'next/server'</a:t>
            </a:r>
          </a:p>
          <a:p>
            <a:r>
              <a:rPr lang="en-US" dirty="0"/>
              <a:t>import type { </a:t>
            </a:r>
            <a:r>
              <a:rPr lang="en-US" dirty="0" err="1"/>
              <a:t>NextRequest</a:t>
            </a:r>
            <a:r>
              <a:rPr lang="en-US" dirty="0"/>
              <a:t> } from 'next/server'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export function middleware(request: </a:t>
            </a:r>
            <a:r>
              <a:rPr lang="en-US" dirty="0" err="1"/>
              <a:t>NextRequest</a:t>
            </a:r>
            <a:r>
              <a:rPr lang="en-US" dirty="0"/>
              <a:t>) {</a:t>
            </a:r>
          </a:p>
          <a:p>
            <a:r>
              <a:rPr lang="en-US" dirty="0"/>
              <a:t>  if (</a:t>
            </a:r>
            <a:r>
              <a:rPr lang="en-US" dirty="0" err="1"/>
              <a:t>request.nextUrl.pathname.startsWith</a:t>
            </a:r>
            <a:r>
              <a:rPr lang="en-US" dirty="0"/>
              <a:t>('/about')) {</a:t>
            </a:r>
          </a:p>
          <a:p>
            <a:r>
              <a:rPr lang="en-US" dirty="0"/>
              <a:t>    return </a:t>
            </a:r>
            <a:r>
              <a:rPr lang="en-US" dirty="0" err="1"/>
              <a:t>NextResponse.rewrite</a:t>
            </a:r>
            <a:r>
              <a:rPr lang="en-US" dirty="0"/>
              <a:t>(new URL('/about-2', request.url))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if (</a:t>
            </a:r>
            <a:r>
              <a:rPr lang="en-US" dirty="0" err="1"/>
              <a:t>request.nextUrl.pathname.startsWith</a:t>
            </a:r>
            <a:r>
              <a:rPr lang="en-US" dirty="0"/>
              <a:t>('/dashboard')) {</a:t>
            </a:r>
          </a:p>
          <a:p>
            <a:r>
              <a:rPr lang="en-US" dirty="0"/>
              <a:t>    return </a:t>
            </a:r>
            <a:r>
              <a:rPr lang="en-US" dirty="0" err="1"/>
              <a:t>NextResponse.rewrite</a:t>
            </a:r>
            <a:r>
              <a:rPr lang="en-US" dirty="0"/>
              <a:t>(new URL('/dashboard/user', request.url))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68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/>
                <a:hlinkClick r:id="rId2"/>
              </a:rPr>
              <a:t>NextResponse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redirect the incoming request to a different URL</a:t>
            </a:r>
          </a:p>
          <a:p>
            <a:r>
              <a:rPr lang="en-US" sz="2000" dirty="0"/>
              <a:t>rewrite the response by displaying a given URL</a:t>
            </a:r>
          </a:p>
          <a:p>
            <a:r>
              <a:rPr lang="en-US" sz="2000" dirty="0"/>
              <a:t>Set request headers for API Routes, </a:t>
            </a:r>
            <a:r>
              <a:rPr lang="en-US" sz="2000" dirty="0" err="1"/>
              <a:t>getServerSideProps</a:t>
            </a:r>
            <a:r>
              <a:rPr lang="en-US" sz="2000" dirty="0"/>
              <a:t>, and rewrite destinations</a:t>
            </a:r>
          </a:p>
          <a:p>
            <a:r>
              <a:rPr lang="en-US" sz="2000" dirty="0"/>
              <a:t>Set response cookies</a:t>
            </a:r>
          </a:p>
          <a:p>
            <a:r>
              <a:rPr lang="en-US" sz="2000" dirty="0"/>
              <a:t>Set response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5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hlinkClick r:id="rId2"/>
              </a:rPr>
              <a:t>Using </a:t>
            </a:r>
            <a:r>
              <a:rPr lang="en-US" b="1" dirty="0" smtClean="0">
                <a:effectLst/>
                <a:hlinkClick r:id="rId2"/>
              </a:rPr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Cookies are regular headers. On a </a:t>
            </a:r>
            <a:r>
              <a:rPr lang="en-US" sz="2000" dirty="0"/>
              <a:t>Request</a:t>
            </a:r>
            <a:r>
              <a:rPr lang="en-US" sz="2000" dirty="0"/>
              <a:t>, they are stored in the </a:t>
            </a:r>
            <a:r>
              <a:rPr lang="en-US" sz="2000" dirty="0"/>
              <a:t>Cookie</a:t>
            </a:r>
            <a:r>
              <a:rPr lang="en-US" sz="2000" dirty="0"/>
              <a:t> header. On a </a:t>
            </a:r>
            <a:r>
              <a:rPr lang="en-US" sz="2000" dirty="0"/>
              <a:t>Response</a:t>
            </a:r>
            <a:r>
              <a:rPr lang="en-US" sz="2000" dirty="0"/>
              <a:t> they are in the </a:t>
            </a:r>
            <a:r>
              <a:rPr lang="en-US" sz="2000" dirty="0"/>
              <a:t>Set-Cookie</a:t>
            </a:r>
            <a:r>
              <a:rPr lang="en-US" sz="2000" dirty="0"/>
              <a:t> header. Next.js provides a convenient way to access and manipulate these cookies through the </a:t>
            </a:r>
            <a:r>
              <a:rPr lang="en-US" sz="2000" dirty="0"/>
              <a:t>cookies</a:t>
            </a:r>
            <a:r>
              <a:rPr lang="en-US" sz="2000" dirty="0"/>
              <a:t> extension on </a:t>
            </a:r>
            <a:r>
              <a:rPr lang="en-US" sz="2000" dirty="0" err="1"/>
              <a:t>NextRequest</a:t>
            </a:r>
            <a:r>
              <a:rPr lang="en-US" sz="2000" dirty="0"/>
              <a:t> and </a:t>
            </a:r>
            <a:r>
              <a:rPr lang="en-US" sz="2000" dirty="0" err="1"/>
              <a:t>NextResponse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For incoming requests, cookies comes with the following methods: get, </a:t>
            </a:r>
            <a:r>
              <a:rPr lang="en-US" sz="2000" dirty="0" err="1"/>
              <a:t>getAll</a:t>
            </a:r>
            <a:r>
              <a:rPr lang="en-US" sz="2000" dirty="0"/>
              <a:t>, set, and delete cookies. You can check for the existence of a cookie with has or remove all cookies with clear.</a:t>
            </a:r>
          </a:p>
          <a:p>
            <a:r>
              <a:rPr lang="en-US" sz="2000" dirty="0"/>
              <a:t>For outgoing responses, </a:t>
            </a:r>
            <a:r>
              <a:rPr lang="en-US" sz="2000" dirty="0"/>
              <a:t>cookies</a:t>
            </a:r>
            <a:r>
              <a:rPr lang="en-US" sz="2000" dirty="0"/>
              <a:t> have the following methods </a:t>
            </a:r>
            <a:r>
              <a:rPr lang="en-US" sz="2000" dirty="0"/>
              <a:t>get</a:t>
            </a:r>
            <a:r>
              <a:rPr lang="en-US" sz="2000" dirty="0"/>
              <a:t>, </a:t>
            </a:r>
            <a:r>
              <a:rPr lang="en-US" sz="2000" dirty="0" err="1"/>
              <a:t>getAll</a:t>
            </a:r>
            <a:r>
              <a:rPr lang="en-US" sz="2000" dirty="0"/>
              <a:t>, </a:t>
            </a:r>
            <a:r>
              <a:rPr lang="en-US" sz="2000" dirty="0"/>
              <a:t>set</a:t>
            </a:r>
            <a:r>
              <a:rPr lang="en-US" sz="2000" dirty="0"/>
              <a:t>, and </a:t>
            </a:r>
            <a:r>
              <a:rPr lang="en-US" sz="20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7950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657"/>
            <a:ext cx="6781799" cy="682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956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</TotalTime>
  <Words>244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NEXT.JS MIDDLEWARE</vt:lpstr>
      <vt:lpstr>What is middleware</vt:lpstr>
      <vt:lpstr>Use Cases</vt:lpstr>
      <vt:lpstr>Convention</vt:lpstr>
      <vt:lpstr>Matcher</vt:lpstr>
      <vt:lpstr>Conditional Statements</vt:lpstr>
      <vt:lpstr>NextResponse</vt:lpstr>
      <vt:lpstr>Using Cookies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MIDDLEWARE</dc:title>
  <dc:creator>Admin</dc:creator>
  <cp:lastModifiedBy>Admin</cp:lastModifiedBy>
  <cp:revision>3</cp:revision>
  <dcterms:created xsi:type="dcterms:W3CDTF">2024-05-07T08:36:03Z</dcterms:created>
  <dcterms:modified xsi:type="dcterms:W3CDTF">2024-05-07T08:59:07Z</dcterms:modified>
</cp:coreProperties>
</file>