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VaccAlert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Child Vaccination </a:t>
            </a:r>
            <a:r>
              <a:rPr lang="en-US"/>
              <a:t>Management 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Hospital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Hospital actor can perform the following use cases:</a:t>
            </a:r>
          </a:p>
          <a:p>
            <a:r>
              <a:t>- Login</a:t>
            </a:r>
          </a:p>
          <a:p>
            <a:r>
              <a:t>- View vaccine appointments</a:t>
            </a:r>
          </a:p>
          <a:p>
            <a:r>
              <a:t>- Manage doctors</a:t>
            </a:r>
          </a:p>
          <a:p>
            <a:r>
              <a:t>- View available vaccines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Admin actor can perform the following use cases:</a:t>
            </a:r>
          </a:p>
          <a:p>
            <a:r>
              <a:t>- Login</a:t>
            </a:r>
          </a:p>
          <a:p>
            <a:r>
              <a:t>- Add hospitals and vaccines</a:t>
            </a:r>
          </a:p>
          <a:p>
            <a:r>
              <a:t>- View registered users</a:t>
            </a:r>
          </a:p>
          <a:p>
            <a:r>
              <a:t>- Update system settings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VaccAlert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Improves vaccination coverage and timely reminders for parents.</a:t>
            </a:r>
          </a:p>
          <a:p>
            <a:r>
              <a:t>2. Provides easy access to vaccination schedules and booking.</a:t>
            </a:r>
          </a:p>
          <a:p>
            <a:r>
              <a:t>3. Facilitates streamlined communication between parents and hospitals.</a:t>
            </a:r>
          </a:p>
          <a:p>
            <a:r>
              <a:t>4. Ensures data security with user authentication and password protection.</a:t>
            </a:r>
          </a:p>
          <a:p>
            <a:r>
              <a:t>5. Reduces the administrative burden on hospitals and clinics.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 of VaccAlert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Requires internet access, limiting availability in remote areas.</a:t>
            </a:r>
          </a:p>
          <a:p>
            <a:r>
              <a:t>2. Dependent on the user updating the system regularly for accurate reminders.</a:t>
            </a:r>
          </a:p>
          <a:p>
            <a:r>
              <a:t>3. Hospitals must allocate resources for training staff on the system.</a:t>
            </a:r>
          </a:p>
          <a:p>
            <a:r>
              <a:t>4. Initial setup and integration with existing hospital systems may be challenging.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of VaccAlert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Integration with national health databases for broader coverage.</a:t>
            </a:r>
          </a:p>
          <a:p>
            <a:r>
              <a:t>2. Expansion to cover adult vaccinations and other medical appointments.</a:t>
            </a:r>
          </a:p>
          <a:p>
            <a:r>
              <a:t>3. Introduction of AI-driven vaccination recommendations based on health data.</a:t>
            </a:r>
          </a:p>
          <a:p>
            <a:r>
              <a:t>4. Enhanced data analytics for healthcare providers to improve vaccination strategies.</a:t>
            </a:r>
          </a:p>
          <a:p>
            <a:r>
              <a:t>5. Integration with mobile health platforms and wearables for real-time updates.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document explains the system requirements and scope for developing the VaccAlert System. VaccAlert System is designed for child vaccination, divided into three main modules: Parent, Hospital, and Admin.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VaccAlert System has three main modules: Parent, Hospital, and Admin. Each module includes various processes and functionalities to support vaccination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Parent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Parent Module includes functionalities like:</a:t>
            </a:r>
          </a:p>
          <a:p>
            <a:r>
              <a:t>- View available vaccines</a:t>
            </a:r>
          </a:p>
          <a:p>
            <a:r>
              <a:t>- Locate nearby hospitals</a:t>
            </a:r>
          </a:p>
          <a:p>
            <a:r>
              <a:t>- Book vaccine appointments</a:t>
            </a:r>
          </a:p>
          <a:p>
            <a:r>
              <a:t>- Cancel vaccine bookings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Parent Module: Account Creation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VaccAlert requires parents to create an account with the following details:</a:t>
            </a:r>
          </a:p>
          <a:p>
            <a:r>
              <a:t>- First Name</a:t>
            </a:r>
          </a:p>
          <a:p>
            <a:r>
              <a:t>- Last Name</a:t>
            </a:r>
          </a:p>
          <a:p>
            <a:r>
              <a:t>- Email</a:t>
            </a:r>
          </a:p>
          <a:p>
            <a:r>
              <a:t>- Username (unique)</a:t>
            </a:r>
          </a:p>
          <a:p>
            <a:r>
              <a:t>- Password (8-16 characters with at least one number, capital letter, small letter, and special character)</a:t>
            </a:r>
          </a:p>
          <a:p>
            <a:r>
              <a:t>Security questions are also required for password recovery.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Hospital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Hospital Module includes functionalities such as:</a:t>
            </a:r>
          </a:p>
          <a:p>
            <a:r>
              <a:t>- View vaccination appointment list</a:t>
            </a:r>
          </a:p>
          <a:p>
            <a:r>
              <a:t>- Add and manage doctors</a:t>
            </a:r>
          </a:p>
          <a:p>
            <a:r>
              <a:t>- View available vaccines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Admin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Admin Module includes functionalities such as:</a:t>
            </a:r>
          </a:p>
          <a:p>
            <a:r>
              <a:t>- Add hospitals and vaccines</a:t>
            </a:r>
          </a:p>
          <a:p>
            <a:r>
              <a:t>- Manage user accounts</a:t>
            </a:r>
          </a:p>
          <a:p>
            <a:r>
              <a:t>- View registered users</a:t>
            </a:r>
          </a:p>
          <a:p>
            <a:r>
              <a:t>- Update system settings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2.4 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 Diagrams depict interactions between users and the system. Three main actors are involved: Parent, Hospital, and Admin.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Parent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Parent actor can perform the following use cases:</a:t>
            </a:r>
          </a:p>
          <a:p>
            <a:r>
              <a:t>- Register</a:t>
            </a:r>
          </a:p>
          <a:p>
            <a:r>
              <a:t>- Login</a:t>
            </a:r>
          </a:p>
          <a:p>
            <a:r>
              <a:t>- View vaccination schedule</a:t>
            </a:r>
          </a:p>
          <a:p>
            <a:r>
              <a:t>- Book or cancel appointments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507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VaccAlert</vt:lpstr>
      <vt:lpstr>1. Introduction</vt:lpstr>
      <vt:lpstr>2. Functional Requirements</vt:lpstr>
      <vt:lpstr>2.1 Parent Module</vt:lpstr>
      <vt:lpstr>Parent Module: Account Creation Process</vt:lpstr>
      <vt:lpstr>2.2 Hospital Module</vt:lpstr>
      <vt:lpstr>2.3 Admin Module</vt:lpstr>
      <vt:lpstr>2.4 Use Case Diagrams</vt:lpstr>
      <vt:lpstr>Parent Use Case Diagram</vt:lpstr>
      <vt:lpstr>Hospital Use Case Diagram</vt:lpstr>
      <vt:lpstr>Admin Use Case Diagram</vt:lpstr>
      <vt:lpstr>Advantages of VaccAlert System</vt:lpstr>
      <vt:lpstr>Disadvantages of VaccAlert System</vt:lpstr>
      <vt:lpstr>Future Scope of VaccAlert 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VaccAlert</dc:title>
  <dc:subject/>
  <dc:creator/>
  <cp:keywords/>
  <dc:description>generated using python-pptx</dc:description>
  <cp:lastModifiedBy>Jyoti Lanjewar</cp:lastModifiedBy>
  <cp:revision>2</cp:revision>
  <dcterms:created xsi:type="dcterms:W3CDTF">2013-01-27T09:14:16Z</dcterms:created>
  <dcterms:modified xsi:type="dcterms:W3CDTF">2024-08-17T15:31:40Z</dcterms:modified>
  <cp:category/>
</cp:coreProperties>
</file>