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4" r:id="rId3"/>
    <p:sldId id="258" r:id="rId4"/>
    <p:sldId id="265" r:id="rId5"/>
    <p:sldId id="268" r:id="rId6"/>
    <p:sldId id="260" r:id="rId7"/>
    <p:sldId id="266" r:id="rId8"/>
    <p:sldId id="267" r:id="rId9"/>
    <p:sldId id="25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Creating the dataset</a:t>
          </a:r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Manually captured hundreds of pictures in different setups.</a:t>
          </a:r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Installing correct dependencies</a:t>
          </a:r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Raspberry OS uses a specific version of dependencies which are different than that on PC.</a:t>
          </a:r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Hardware problems</a:t>
          </a:r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Proper</a:t>
          </a:r>
          <a:r>
            <a:rPr lang="en-US" sz="19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calibration of motor speed and making the bot wireless.</a:t>
          </a:r>
          <a:endParaRPr lang="en-US" sz="19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</a:t>
          </a:r>
          <a:r>
            <a:rPr lang="en-US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Selection and Training	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Selecting</a:t>
          </a:r>
          <a:r>
            <a:rPr lang="en-US" sz="19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suitable classifiers with minimum loss error.</a:t>
          </a:r>
          <a:endParaRPr lang="en-US" sz="19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Manually captured hundreds of pictures in different setups.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Creating the dataset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Raspberry OS uses a specific version of dependencies which are different than that on PC.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Installing correct dependencies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Proper</a:t>
          </a:r>
          <a:r>
            <a:rPr lang="en-US" sz="19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calibration of motor speed and making the bot wireless.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Hardware problems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Selecting</a:t>
          </a:r>
          <a:r>
            <a:rPr lang="en-US" sz="19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suitable classifiers with minimum loss error.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</a:t>
          </a:r>
          <a:r>
            <a:rPr lang="en-US" sz="24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Selection and Training	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164" y="2049118"/>
            <a:ext cx="8791575" cy="191162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AUTOMATED DIRECTION Detecting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0184" y="4517335"/>
            <a:ext cx="8791575" cy="201764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AAYUSH MISHRA	 16095001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ASHWINI RAJ 		 16095013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KARTIKEY SINGH 	 16095029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KUSHAGRA SHARMA	 16095033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7E757-5F74-4A20-9A39-4DE109543F6C}"/>
              </a:ext>
            </a:extLst>
          </p:cNvPr>
          <p:cNvSpPr txBox="1"/>
          <p:nvPr/>
        </p:nvSpPr>
        <p:spPr>
          <a:xfrm>
            <a:off x="7434470" y="4517335"/>
            <a:ext cx="5526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Under the Supervision of</a:t>
            </a:r>
            <a:br>
              <a:rPr lang="en-IN" sz="2800" dirty="0"/>
            </a:br>
            <a:r>
              <a:rPr lang="en-IN" sz="2800" dirty="0" err="1"/>
              <a:t>Dr.</a:t>
            </a:r>
            <a:r>
              <a:rPr lang="en-IN" sz="2800" dirty="0"/>
              <a:t> V. N. Mishra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006B7-0142-4FEE-8F8A-9CAC83E622EE}"/>
              </a:ext>
            </a:extLst>
          </p:cNvPr>
          <p:cNvSpPr txBox="1"/>
          <p:nvPr/>
        </p:nvSpPr>
        <p:spPr>
          <a:xfrm>
            <a:off x="2226366" y="616662"/>
            <a:ext cx="750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B.TECH PROJECT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Automated vehicles to move in constrained environment like wildlife sanctuaries and recreational parks.</a:t>
            </a:r>
          </a:p>
          <a:p>
            <a:pPr lvl="1"/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Helping people with disabilities to charter the course.</a:t>
            </a:r>
          </a:p>
          <a:p>
            <a:pPr lvl="1"/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770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334" y="1533869"/>
            <a:ext cx="9905999" cy="3541714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Increase the accuracy in the prediction of directions.</a:t>
            </a:r>
          </a:p>
          <a:p>
            <a:pPr lvl="1"/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Reducing the time required for classification.</a:t>
            </a:r>
          </a:p>
          <a:p>
            <a:pPr lvl="1"/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Increasing size of dataset.</a:t>
            </a:r>
          </a:p>
          <a:p>
            <a:pPr lvl="1"/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Collision prevention using </a:t>
            </a:r>
            <a:r>
              <a:rPr lang="en-IN" sz="3200" dirty="0">
                <a:ea typeface="Tahoma" panose="020B0604030504040204" pitchFamily="34" charset="0"/>
                <a:cs typeface="Tahoma" panose="020B0604030504040204" pitchFamily="34" charset="0"/>
              </a:rPr>
              <a:t>HC-SR04 ultrasonic sensors.</a:t>
            </a:r>
          </a:p>
          <a:p>
            <a:pPr lvl="1"/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Voice control to provide override commands.</a:t>
            </a:r>
          </a:p>
          <a:p>
            <a:pPr lvl="1"/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Send mass classification requests to server and redirection of multiple bots simultaneously .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8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2344" y="6591265"/>
            <a:ext cx="9905999" cy="533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2E06-E3DA-4663-A453-CF4F288F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452C-5102-4078-9F24-5A007C5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 create an automated wireless bot that processes the image in front of it and traverses according to the direction detected.  </a:t>
            </a:r>
          </a:p>
        </p:txBody>
      </p:sp>
    </p:spTree>
    <p:extLst>
      <p:ext uri="{BB962C8B-B14F-4D97-AF65-F5344CB8AC3E}">
        <p14:creationId xmlns:p14="http://schemas.microsoft.com/office/powerpoint/2010/main" val="252503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1678"/>
            <a:ext cx="9905999" cy="3541714"/>
          </a:xfrm>
        </p:spPr>
        <p:txBody>
          <a:bodyPr>
            <a:noAutofit/>
          </a:bodyPr>
          <a:lstStyle/>
          <a:p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The bot uses pi camera attached to raspberry pi for capturing images which are then classified using </a:t>
            </a:r>
            <a:r>
              <a:rPr lang="en-US" sz="3200" dirty="0" err="1"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 and according to the direction detected the L298n motor driver is given input which drives both the motors.</a:t>
            </a:r>
          </a:p>
          <a:p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We have used two power sources of 5V and 9V to drive Raspberry Pi and L298n motor driver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1054-463E-4A58-A33B-7C2F0C3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83E-DCD7-4454-A2A9-2D1942D7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9126"/>
            <a:ext cx="9905999" cy="3501956"/>
          </a:xfrm>
        </p:spPr>
        <p:txBody>
          <a:bodyPr>
            <a:noAutofit/>
          </a:bodyPr>
          <a:lstStyle/>
          <a:p>
            <a:r>
              <a:rPr lang="en-IN" sz="2300" dirty="0"/>
              <a:t>Raspberry Pi 3 model B </a:t>
            </a:r>
          </a:p>
          <a:p>
            <a:r>
              <a:rPr lang="en-IN" sz="2300" dirty="0"/>
              <a:t>Raspberry Pi Camera Module V2 – 8 Megapixel,1080p </a:t>
            </a:r>
          </a:p>
          <a:p>
            <a:r>
              <a:rPr lang="en-IN" sz="2300" dirty="0"/>
              <a:t>H-Bridge L298n Motor Driver Module </a:t>
            </a:r>
          </a:p>
          <a:p>
            <a:r>
              <a:rPr lang="en-IN" sz="2300" dirty="0"/>
              <a:t>100 rpm, 12 Volts DC Motor </a:t>
            </a:r>
          </a:p>
          <a:p>
            <a:r>
              <a:rPr lang="en-IN" sz="2300" dirty="0"/>
              <a:t>2 Amp, 5 Volts Source for Raspberry Pi </a:t>
            </a:r>
          </a:p>
          <a:p>
            <a:r>
              <a:rPr lang="en-IN" sz="2300" dirty="0"/>
              <a:t>9V DC battery for L298n</a:t>
            </a:r>
          </a:p>
          <a:p>
            <a:r>
              <a:rPr lang="en-IN" sz="2300" dirty="0"/>
              <a:t>Super Jumbo Bot Chassis</a:t>
            </a:r>
          </a:p>
          <a:p>
            <a:r>
              <a:rPr lang="en-IN" sz="2300" dirty="0"/>
              <a:t>Plastic Bot Wheels</a:t>
            </a:r>
          </a:p>
          <a:p>
            <a:r>
              <a:rPr lang="en-IN" sz="2300" dirty="0"/>
              <a:t>Castor Wheel </a:t>
            </a:r>
          </a:p>
          <a:p>
            <a:pPr marL="0" indent="0">
              <a:buNone/>
            </a:pPr>
            <a:endParaRPr lang="en-IN" sz="2300" dirty="0"/>
          </a:p>
          <a:p>
            <a:endParaRPr lang="en-IN" sz="2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30496-F928-424F-BC62-6F77A3B4FB6C}"/>
              </a:ext>
            </a:extLst>
          </p:cNvPr>
          <p:cNvSpPr txBox="1"/>
          <p:nvPr/>
        </p:nvSpPr>
        <p:spPr>
          <a:xfrm>
            <a:off x="4715796" y="476163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73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CC92-36D5-4DF6-8C0C-033E34D6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F91B-1AFE-4E39-8BF3-C7B4438B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IN" sz="3200" dirty="0"/>
              <a:t>Python 2.7</a:t>
            </a:r>
          </a:p>
          <a:p>
            <a:pPr marL="285750" indent="-285750"/>
            <a:r>
              <a:rPr lang="en-IN" sz="3200" dirty="0"/>
              <a:t>Raspbian Operating System</a:t>
            </a:r>
          </a:p>
          <a:p>
            <a:pPr marL="285750" indent="-285750"/>
            <a:r>
              <a:rPr lang="en-IN" sz="3200" dirty="0" err="1"/>
              <a:t>Tensorflow</a:t>
            </a:r>
            <a:endParaRPr lang="en-IN" sz="3200" dirty="0"/>
          </a:p>
          <a:p>
            <a:pPr marL="285750" indent="-285750"/>
            <a:r>
              <a:rPr lang="en-IN" sz="3200" dirty="0"/>
              <a:t>SSH(Secure Shell)</a:t>
            </a:r>
          </a:p>
          <a:p>
            <a:pPr marL="285750" indent="-285750"/>
            <a:r>
              <a:rPr lang="en-IN" sz="3200" dirty="0"/>
              <a:t>VNC(Virtual Network Computing)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9876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B17A7-9FB2-4382-952B-71EE1666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1478570"/>
            <a:ext cx="8640381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818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647" y="1361592"/>
            <a:ext cx="9905999" cy="3541714"/>
          </a:xfrm>
        </p:spPr>
        <p:txBody>
          <a:bodyPr>
            <a:noAutofit/>
          </a:bodyPr>
          <a:lstStyle/>
          <a:p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Import dependencies</a:t>
            </a:r>
          </a:p>
          <a:p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Capture image using pi camera</a:t>
            </a:r>
          </a:p>
          <a:p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Save image path </a:t>
            </a:r>
          </a:p>
          <a:p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Classify image</a:t>
            </a:r>
          </a:p>
          <a:p>
            <a:endParaRPr lang="en-IN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If direction==Up</a:t>
            </a:r>
          </a:p>
          <a:p>
            <a:pPr marL="0" indent="0">
              <a:buNone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	Both motors move forward</a:t>
            </a:r>
          </a:p>
          <a:p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Else if direction==Down</a:t>
            </a:r>
          </a:p>
          <a:p>
            <a:pPr marL="0" indent="0">
              <a:buNone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	Both motors move backward</a:t>
            </a:r>
          </a:p>
        </p:txBody>
      </p:sp>
    </p:spTree>
    <p:extLst>
      <p:ext uri="{BB962C8B-B14F-4D97-AF65-F5344CB8AC3E}">
        <p14:creationId xmlns:p14="http://schemas.microsoft.com/office/powerpoint/2010/main" val="282412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72478"/>
            <a:ext cx="9905999" cy="3541714"/>
          </a:xfrm>
        </p:spPr>
        <p:txBody>
          <a:bodyPr>
            <a:noAutofit/>
          </a:bodyPr>
          <a:lstStyle/>
          <a:p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Else if direction==Left</a:t>
            </a:r>
          </a:p>
          <a:p>
            <a:pPr marL="0" indent="0">
              <a:buNone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	Left Motor stationary, Right Motor forward</a:t>
            </a:r>
          </a:p>
          <a:p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Else if direction==Right</a:t>
            </a:r>
          </a:p>
          <a:p>
            <a:pPr marL="0" indent="0">
              <a:buNone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	Left Motor forward, Right Motor stationary</a:t>
            </a:r>
          </a:p>
          <a:p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Repeat the above process till abort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2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faced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81417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325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Tahoma</vt:lpstr>
      <vt:lpstr>Tw Cen MT</vt:lpstr>
      <vt:lpstr>Circuit</vt:lpstr>
      <vt:lpstr>AUTOMATED DIRECTION Detecting BOT</vt:lpstr>
      <vt:lpstr>objective</vt:lpstr>
      <vt:lpstr>introduction</vt:lpstr>
      <vt:lpstr>Components USED</vt:lpstr>
      <vt:lpstr>Technologies used</vt:lpstr>
      <vt:lpstr>Circuitry</vt:lpstr>
      <vt:lpstr>Pseudo code</vt:lpstr>
      <vt:lpstr>PowerPoint Presentation</vt:lpstr>
      <vt:lpstr>Problems faced</vt:lpstr>
      <vt:lpstr>applications</vt:lpstr>
      <vt:lpstr>Future implementations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2019-04-21T18:48:00Z</dcterms:created>
  <dcterms:modified xsi:type="dcterms:W3CDTF">2019-04-21T21:40:48Z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