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oboto"/>
      <p:regular r:id="rId19"/>
      <p:bold r:id="rId20"/>
      <p:italic r:id="rId21"/>
      <p:boldItalic r:id="rId22"/>
    </p:embeddedFont>
    <p:embeddedFont>
      <p:font typeface="Tahom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24" Type="http://schemas.openxmlformats.org/officeDocument/2006/relationships/font" Target="fonts/Tahoma-bold.fntdata"/><Relationship Id="rId12" Type="http://schemas.openxmlformats.org/officeDocument/2006/relationships/slide" Target="slides/slide8.xml"/><Relationship Id="rId23"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a5546bb90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a5546bb9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a5546bb90_0_9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5546bb90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a5546bb90_0_9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a5546bb90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a5546bb9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a5546bb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a5546bb90_0_10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5546bb90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8130968" y="7"/>
            <a:ext cx="4060732"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797467" y="2366963"/>
            <a:ext cx="10962900" cy="1118400"/>
          </a:xfrm>
          <a:prstGeom prst="rect">
            <a:avLst/>
          </a:prstGeom>
        </p:spPr>
        <p:txBody>
          <a:bodyPr anchorCtr="0" anchor="b" bIns="121900" lIns="121900" spcFirstLastPara="1" rIns="121900" wrap="square" tIns="12190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17" name="Google Shape;17;p2"/>
          <p:cNvSpPr txBox="1"/>
          <p:nvPr>
            <p:ph idx="1" type="subTitle"/>
          </p:nvPr>
        </p:nvSpPr>
        <p:spPr>
          <a:xfrm>
            <a:off x="797451" y="3621217"/>
            <a:ext cx="10962900" cy="5772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p2"/>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8130968" y="7"/>
            <a:ext cx="4060732" cy="2707359"/>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p11"/>
          <p:cNvSpPr txBox="1"/>
          <p:nvPr>
            <p:ph idx="1" type="body"/>
          </p:nvPr>
        </p:nvSpPr>
        <p:spPr>
          <a:xfrm>
            <a:off x="415600" y="4492300"/>
            <a:ext cx="11360700" cy="17091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2100"/>
              </a:spcBef>
              <a:spcAft>
                <a:spcPts val="0"/>
              </a:spcAft>
              <a:buClr>
                <a:schemeClr val="lt1"/>
              </a:buClr>
              <a:buSzPts val="1900"/>
              <a:buChar char="○"/>
              <a:defRPr>
                <a:solidFill>
                  <a:schemeClr val="lt1"/>
                </a:solidFill>
              </a:defRPr>
            </a:lvl2pPr>
            <a:lvl3pPr indent="-349250" lvl="2" marL="1371600" algn="ctr">
              <a:spcBef>
                <a:spcPts val="2100"/>
              </a:spcBef>
              <a:spcAft>
                <a:spcPts val="0"/>
              </a:spcAft>
              <a:buClr>
                <a:schemeClr val="lt1"/>
              </a:buClr>
              <a:buSzPts val="1900"/>
              <a:buChar char="■"/>
              <a:defRPr>
                <a:solidFill>
                  <a:schemeClr val="lt1"/>
                </a:solidFill>
              </a:defRPr>
            </a:lvl3pPr>
            <a:lvl4pPr indent="-349250" lvl="3" marL="1828800" algn="ctr">
              <a:spcBef>
                <a:spcPts val="2100"/>
              </a:spcBef>
              <a:spcAft>
                <a:spcPts val="0"/>
              </a:spcAft>
              <a:buClr>
                <a:schemeClr val="lt1"/>
              </a:buClr>
              <a:buSzPts val="1900"/>
              <a:buChar char="●"/>
              <a:defRPr>
                <a:solidFill>
                  <a:schemeClr val="lt1"/>
                </a:solidFill>
              </a:defRPr>
            </a:lvl4pPr>
            <a:lvl5pPr indent="-349250" lvl="4" marL="2286000" algn="ctr">
              <a:spcBef>
                <a:spcPts val="2100"/>
              </a:spcBef>
              <a:spcAft>
                <a:spcPts val="0"/>
              </a:spcAft>
              <a:buClr>
                <a:schemeClr val="lt1"/>
              </a:buClr>
              <a:buSzPts val="1900"/>
              <a:buChar char="○"/>
              <a:defRPr>
                <a:solidFill>
                  <a:schemeClr val="lt1"/>
                </a:solidFill>
              </a:defRPr>
            </a:lvl5pPr>
            <a:lvl6pPr indent="-349250" lvl="5" marL="2743200" algn="ctr">
              <a:spcBef>
                <a:spcPts val="2100"/>
              </a:spcBef>
              <a:spcAft>
                <a:spcPts val="0"/>
              </a:spcAft>
              <a:buClr>
                <a:schemeClr val="lt1"/>
              </a:buClr>
              <a:buSzPts val="1900"/>
              <a:buChar char="■"/>
              <a:defRPr>
                <a:solidFill>
                  <a:schemeClr val="lt1"/>
                </a:solidFill>
              </a:defRPr>
            </a:lvl6pPr>
            <a:lvl7pPr indent="-349250" lvl="6" marL="3200400" algn="ctr">
              <a:spcBef>
                <a:spcPts val="2100"/>
              </a:spcBef>
              <a:spcAft>
                <a:spcPts val="0"/>
              </a:spcAft>
              <a:buClr>
                <a:schemeClr val="lt1"/>
              </a:buClr>
              <a:buSzPts val="1900"/>
              <a:buChar char="●"/>
              <a:defRPr>
                <a:solidFill>
                  <a:schemeClr val="lt1"/>
                </a:solidFill>
              </a:defRPr>
            </a:lvl7pPr>
            <a:lvl8pPr indent="-349250" lvl="7" marL="3657600" algn="ctr">
              <a:spcBef>
                <a:spcPts val="2100"/>
              </a:spcBef>
              <a:spcAft>
                <a:spcPts val="0"/>
              </a:spcAft>
              <a:buClr>
                <a:schemeClr val="lt1"/>
              </a:buClr>
              <a:buSzPts val="1900"/>
              <a:buChar char="○"/>
              <a:defRPr>
                <a:solidFill>
                  <a:schemeClr val="lt1"/>
                </a:solidFill>
              </a:defRPr>
            </a:lvl8pPr>
            <a:lvl9pPr indent="-349250" lvl="8" marL="4114800" algn="ctr">
              <a:spcBef>
                <a:spcPts val="2100"/>
              </a:spcBef>
              <a:spcAft>
                <a:spcPts val="2100"/>
              </a:spcAft>
              <a:buClr>
                <a:schemeClr val="lt1"/>
              </a:buClr>
              <a:buSzPts val="1900"/>
              <a:buChar char="■"/>
              <a:defRPr>
                <a:solidFill>
                  <a:schemeClr val="lt1"/>
                </a:solidFill>
              </a:defRPr>
            </a:lvl9pPr>
          </a:lstStyle>
          <a:p/>
        </p:txBody>
      </p:sp>
      <p:sp>
        <p:nvSpPr>
          <p:cNvPr id="78" name="Google Shape;78;p11"/>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1" name="Shape 81"/>
        <p:cNvGrpSpPr/>
        <p:nvPr/>
      </p:nvGrpSpPr>
      <p:grpSpPr>
        <a:xfrm>
          <a:off x="0" y="0"/>
          <a:ext cx="0" cy="0"/>
          <a:chOff x="0" y="0"/>
          <a:chExt cx="0" cy="0"/>
        </a:xfrm>
      </p:grpSpPr>
      <p:sp>
        <p:nvSpPr>
          <p:cNvPr id="82" name="Google Shape;82;p13"/>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3" name="Google Shape;83;p13"/>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2100"/>
              </a:spcBef>
              <a:spcAft>
                <a:spcPts val="0"/>
              </a:spcAft>
              <a:buClr>
                <a:schemeClr val="lt1"/>
              </a:buClr>
              <a:buSzPts val="2250"/>
              <a:buChar char="○"/>
              <a:defRPr/>
            </a:lvl2pPr>
            <a:lvl3pPr indent="-371475" lvl="2" marL="1371600" rtl="0" algn="l">
              <a:lnSpc>
                <a:spcPct val="120000"/>
              </a:lnSpc>
              <a:spcBef>
                <a:spcPts val="2100"/>
              </a:spcBef>
              <a:spcAft>
                <a:spcPts val="0"/>
              </a:spcAft>
              <a:buClr>
                <a:schemeClr val="lt1"/>
              </a:buClr>
              <a:buSzPts val="2250"/>
              <a:buChar char="■"/>
              <a:defRPr/>
            </a:lvl3pPr>
            <a:lvl4pPr indent="-371475" lvl="3" marL="1828800" rtl="0" algn="l">
              <a:lnSpc>
                <a:spcPct val="120000"/>
              </a:lnSpc>
              <a:spcBef>
                <a:spcPts val="2100"/>
              </a:spcBef>
              <a:spcAft>
                <a:spcPts val="0"/>
              </a:spcAft>
              <a:buClr>
                <a:schemeClr val="lt1"/>
              </a:buClr>
              <a:buSzPts val="2250"/>
              <a:buChar char="●"/>
              <a:defRPr/>
            </a:lvl4pPr>
            <a:lvl5pPr indent="-371475" lvl="4" marL="2286000" rtl="0" algn="l">
              <a:lnSpc>
                <a:spcPct val="120000"/>
              </a:lnSpc>
              <a:spcBef>
                <a:spcPts val="2100"/>
              </a:spcBef>
              <a:spcAft>
                <a:spcPts val="0"/>
              </a:spcAft>
              <a:buClr>
                <a:schemeClr val="lt1"/>
              </a:buClr>
              <a:buSzPts val="2250"/>
              <a:buChar char="○"/>
              <a:defRPr/>
            </a:lvl5pPr>
            <a:lvl6pPr indent="-371475" lvl="5" marL="2743200" rtl="0" algn="l">
              <a:lnSpc>
                <a:spcPct val="120000"/>
              </a:lnSpc>
              <a:spcBef>
                <a:spcPts val="2100"/>
              </a:spcBef>
              <a:spcAft>
                <a:spcPts val="0"/>
              </a:spcAft>
              <a:buClr>
                <a:schemeClr val="lt1"/>
              </a:buClr>
              <a:buSzPts val="2250"/>
              <a:buChar char="■"/>
              <a:defRPr/>
            </a:lvl6pPr>
            <a:lvl7pPr indent="-371475" lvl="6" marL="3200400" rtl="0" algn="l">
              <a:lnSpc>
                <a:spcPct val="120000"/>
              </a:lnSpc>
              <a:spcBef>
                <a:spcPts val="2100"/>
              </a:spcBef>
              <a:spcAft>
                <a:spcPts val="0"/>
              </a:spcAft>
              <a:buClr>
                <a:schemeClr val="lt1"/>
              </a:buClr>
              <a:buSzPts val="2250"/>
              <a:buChar char="●"/>
              <a:defRPr/>
            </a:lvl7pPr>
            <a:lvl8pPr indent="-371475" lvl="7" marL="3657600" rtl="0" algn="l">
              <a:lnSpc>
                <a:spcPct val="120000"/>
              </a:lnSpc>
              <a:spcBef>
                <a:spcPts val="2100"/>
              </a:spcBef>
              <a:spcAft>
                <a:spcPts val="0"/>
              </a:spcAft>
              <a:buClr>
                <a:schemeClr val="lt1"/>
              </a:buClr>
              <a:buSzPts val="2250"/>
              <a:buChar char="○"/>
              <a:defRPr/>
            </a:lvl8pPr>
            <a:lvl9pPr indent="-371475" lvl="8" marL="4114800" rtl="0" algn="l">
              <a:lnSpc>
                <a:spcPct val="120000"/>
              </a:lnSpc>
              <a:spcBef>
                <a:spcPts val="2100"/>
              </a:spcBef>
              <a:spcAft>
                <a:spcPts val="2100"/>
              </a:spcAft>
              <a:buClr>
                <a:schemeClr val="lt1"/>
              </a:buClr>
              <a:buSzPts val="2250"/>
              <a:buChar char="■"/>
              <a:defRPr/>
            </a:lvl9pPr>
          </a:lstStyle>
          <a:p/>
        </p:txBody>
      </p:sp>
      <p:sp>
        <p:nvSpPr>
          <p:cNvPr id="84" name="Google Shape;84;p13"/>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3"/>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7" name="Shape 87"/>
        <p:cNvGrpSpPr/>
        <p:nvPr/>
      </p:nvGrpSpPr>
      <p:grpSpPr>
        <a:xfrm>
          <a:off x="0" y="0"/>
          <a:ext cx="0" cy="0"/>
          <a:chOff x="0" y="0"/>
          <a:chExt cx="0" cy="0"/>
        </a:xfrm>
      </p:grpSpPr>
      <p:sp>
        <p:nvSpPr>
          <p:cNvPr id="88" name="Google Shape;88;p14"/>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9" name="Google Shape;89;p14"/>
          <p:cNvSpPr txBox="1"/>
          <p:nvPr>
            <p:ph idx="1" type="body"/>
          </p:nvPr>
        </p:nvSpPr>
        <p:spPr>
          <a:xfrm>
            <a:off x="1141410" y="2249486"/>
            <a:ext cx="4878300" cy="3541800"/>
          </a:xfrm>
          <a:prstGeom prst="rect">
            <a:avLst/>
          </a:prstGeom>
          <a:noFill/>
          <a:ln>
            <a:noFill/>
          </a:ln>
        </p:spPr>
        <p:txBody>
          <a:bodyPr anchorCtr="0" anchor="t" bIns="45700" lIns="91425" spcFirstLastPara="1" rIns="91425" wrap="square" tIns="45700">
            <a:no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2100"/>
              </a:spcBef>
              <a:spcAft>
                <a:spcPts val="0"/>
              </a:spcAft>
              <a:buClr>
                <a:schemeClr val="lt1"/>
              </a:buClr>
              <a:buSzPts val="2250"/>
              <a:buChar char="○"/>
              <a:defRPr/>
            </a:lvl2pPr>
            <a:lvl3pPr indent="-371475" lvl="2" marL="1371600" rtl="0" algn="l">
              <a:lnSpc>
                <a:spcPct val="120000"/>
              </a:lnSpc>
              <a:spcBef>
                <a:spcPts val="2100"/>
              </a:spcBef>
              <a:spcAft>
                <a:spcPts val="0"/>
              </a:spcAft>
              <a:buClr>
                <a:schemeClr val="lt1"/>
              </a:buClr>
              <a:buSzPts val="2250"/>
              <a:buChar char="■"/>
              <a:defRPr/>
            </a:lvl3pPr>
            <a:lvl4pPr indent="-371475" lvl="3" marL="1828800" rtl="0" algn="l">
              <a:lnSpc>
                <a:spcPct val="120000"/>
              </a:lnSpc>
              <a:spcBef>
                <a:spcPts val="2100"/>
              </a:spcBef>
              <a:spcAft>
                <a:spcPts val="0"/>
              </a:spcAft>
              <a:buClr>
                <a:schemeClr val="lt1"/>
              </a:buClr>
              <a:buSzPts val="2250"/>
              <a:buChar char="●"/>
              <a:defRPr/>
            </a:lvl4pPr>
            <a:lvl5pPr indent="-371475" lvl="4" marL="2286000" rtl="0" algn="l">
              <a:lnSpc>
                <a:spcPct val="120000"/>
              </a:lnSpc>
              <a:spcBef>
                <a:spcPts val="2100"/>
              </a:spcBef>
              <a:spcAft>
                <a:spcPts val="0"/>
              </a:spcAft>
              <a:buClr>
                <a:schemeClr val="lt1"/>
              </a:buClr>
              <a:buSzPts val="2250"/>
              <a:buChar char="○"/>
              <a:defRPr/>
            </a:lvl5pPr>
            <a:lvl6pPr indent="-371475" lvl="5" marL="2743200" rtl="0" algn="l">
              <a:lnSpc>
                <a:spcPct val="120000"/>
              </a:lnSpc>
              <a:spcBef>
                <a:spcPts val="2100"/>
              </a:spcBef>
              <a:spcAft>
                <a:spcPts val="0"/>
              </a:spcAft>
              <a:buClr>
                <a:schemeClr val="lt1"/>
              </a:buClr>
              <a:buSzPts val="2250"/>
              <a:buChar char="■"/>
              <a:defRPr/>
            </a:lvl6pPr>
            <a:lvl7pPr indent="-371475" lvl="6" marL="3200400" rtl="0" algn="l">
              <a:lnSpc>
                <a:spcPct val="120000"/>
              </a:lnSpc>
              <a:spcBef>
                <a:spcPts val="2100"/>
              </a:spcBef>
              <a:spcAft>
                <a:spcPts val="0"/>
              </a:spcAft>
              <a:buClr>
                <a:schemeClr val="lt1"/>
              </a:buClr>
              <a:buSzPts val="2250"/>
              <a:buChar char="●"/>
              <a:defRPr/>
            </a:lvl7pPr>
            <a:lvl8pPr indent="-371475" lvl="7" marL="3657600" rtl="0" algn="l">
              <a:lnSpc>
                <a:spcPct val="120000"/>
              </a:lnSpc>
              <a:spcBef>
                <a:spcPts val="2100"/>
              </a:spcBef>
              <a:spcAft>
                <a:spcPts val="0"/>
              </a:spcAft>
              <a:buClr>
                <a:schemeClr val="lt1"/>
              </a:buClr>
              <a:buSzPts val="2250"/>
              <a:buChar char="○"/>
              <a:defRPr/>
            </a:lvl8pPr>
            <a:lvl9pPr indent="-371475" lvl="8" marL="4114800" rtl="0" algn="l">
              <a:lnSpc>
                <a:spcPct val="120000"/>
              </a:lnSpc>
              <a:spcBef>
                <a:spcPts val="2100"/>
              </a:spcBef>
              <a:spcAft>
                <a:spcPts val="2100"/>
              </a:spcAft>
              <a:buClr>
                <a:schemeClr val="lt1"/>
              </a:buClr>
              <a:buSzPts val="2250"/>
              <a:buChar char="■"/>
              <a:defRPr/>
            </a:lvl9pPr>
          </a:lstStyle>
          <a:p/>
        </p:txBody>
      </p:sp>
      <p:sp>
        <p:nvSpPr>
          <p:cNvPr id="90" name="Google Shape;90;p14"/>
          <p:cNvSpPr txBox="1"/>
          <p:nvPr>
            <p:ph idx="2" type="body"/>
          </p:nvPr>
        </p:nvSpPr>
        <p:spPr>
          <a:xfrm>
            <a:off x="6172200" y="2249486"/>
            <a:ext cx="4875300" cy="3541800"/>
          </a:xfrm>
          <a:prstGeom prst="rect">
            <a:avLst/>
          </a:prstGeom>
          <a:noFill/>
          <a:ln>
            <a:noFill/>
          </a:ln>
        </p:spPr>
        <p:txBody>
          <a:bodyPr anchorCtr="0" anchor="t" bIns="45700" lIns="91425" spcFirstLastPara="1" rIns="91425" wrap="square" tIns="45700">
            <a:no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2100"/>
              </a:spcBef>
              <a:spcAft>
                <a:spcPts val="0"/>
              </a:spcAft>
              <a:buClr>
                <a:schemeClr val="lt1"/>
              </a:buClr>
              <a:buSzPts val="2250"/>
              <a:buChar char="○"/>
              <a:defRPr/>
            </a:lvl2pPr>
            <a:lvl3pPr indent="-371475" lvl="2" marL="1371600" rtl="0" algn="l">
              <a:lnSpc>
                <a:spcPct val="120000"/>
              </a:lnSpc>
              <a:spcBef>
                <a:spcPts val="2100"/>
              </a:spcBef>
              <a:spcAft>
                <a:spcPts val="0"/>
              </a:spcAft>
              <a:buClr>
                <a:schemeClr val="lt1"/>
              </a:buClr>
              <a:buSzPts val="2250"/>
              <a:buChar char="■"/>
              <a:defRPr/>
            </a:lvl3pPr>
            <a:lvl4pPr indent="-371475" lvl="3" marL="1828800" rtl="0" algn="l">
              <a:lnSpc>
                <a:spcPct val="120000"/>
              </a:lnSpc>
              <a:spcBef>
                <a:spcPts val="2100"/>
              </a:spcBef>
              <a:spcAft>
                <a:spcPts val="0"/>
              </a:spcAft>
              <a:buClr>
                <a:schemeClr val="lt1"/>
              </a:buClr>
              <a:buSzPts val="2250"/>
              <a:buChar char="●"/>
              <a:defRPr/>
            </a:lvl4pPr>
            <a:lvl5pPr indent="-371475" lvl="4" marL="2286000" rtl="0" algn="l">
              <a:lnSpc>
                <a:spcPct val="120000"/>
              </a:lnSpc>
              <a:spcBef>
                <a:spcPts val="2100"/>
              </a:spcBef>
              <a:spcAft>
                <a:spcPts val="0"/>
              </a:spcAft>
              <a:buClr>
                <a:schemeClr val="lt1"/>
              </a:buClr>
              <a:buSzPts val="2250"/>
              <a:buChar char="○"/>
              <a:defRPr/>
            </a:lvl5pPr>
            <a:lvl6pPr indent="-371475" lvl="5" marL="2743200" rtl="0" algn="l">
              <a:lnSpc>
                <a:spcPct val="120000"/>
              </a:lnSpc>
              <a:spcBef>
                <a:spcPts val="2100"/>
              </a:spcBef>
              <a:spcAft>
                <a:spcPts val="0"/>
              </a:spcAft>
              <a:buClr>
                <a:schemeClr val="lt1"/>
              </a:buClr>
              <a:buSzPts val="2250"/>
              <a:buChar char="■"/>
              <a:defRPr/>
            </a:lvl6pPr>
            <a:lvl7pPr indent="-371475" lvl="6" marL="3200400" rtl="0" algn="l">
              <a:lnSpc>
                <a:spcPct val="120000"/>
              </a:lnSpc>
              <a:spcBef>
                <a:spcPts val="2100"/>
              </a:spcBef>
              <a:spcAft>
                <a:spcPts val="0"/>
              </a:spcAft>
              <a:buClr>
                <a:schemeClr val="lt1"/>
              </a:buClr>
              <a:buSzPts val="2250"/>
              <a:buChar char="●"/>
              <a:defRPr/>
            </a:lvl7pPr>
            <a:lvl8pPr indent="-371475" lvl="7" marL="3657600" rtl="0" algn="l">
              <a:lnSpc>
                <a:spcPct val="120000"/>
              </a:lnSpc>
              <a:spcBef>
                <a:spcPts val="2100"/>
              </a:spcBef>
              <a:spcAft>
                <a:spcPts val="0"/>
              </a:spcAft>
              <a:buClr>
                <a:schemeClr val="lt1"/>
              </a:buClr>
              <a:buSzPts val="2250"/>
              <a:buChar char="○"/>
              <a:defRPr/>
            </a:lvl8pPr>
            <a:lvl9pPr indent="-371475" lvl="8" marL="4114800" rtl="0" algn="l">
              <a:lnSpc>
                <a:spcPct val="120000"/>
              </a:lnSpc>
              <a:spcBef>
                <a:spcPts val="2100"/>
              </a:spcBef>
              <a:spcAft>
                <a:spcPts val="2100"/>
              </a:spcAft>
              <a:buClr>
                <a:schemeClr val="lt1"/>
              </a:buClr>
              <a:buSzPts val="2250"/>
              <a:buChar char="■"/>
              <a:defRPr/>
            </a:lvl9pPr>
          </a:lstStyle>
          <a:p/>
        </p:txBody>
      </p:sp>
      <p:sp>
        <p:nvSpPr>
          <p:cNvPr id="91" name="Google Shape;91;p14"/>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4"/>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4"/>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8130968" y="7"/>
            <a:ext cx="4060732"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797467" y="2869796"/>
            <a:ext cx="10962900" cy="11184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7" name="Google Shape;27;p3"/>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5204762"/>
            <a:ext cx="12191695"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6" name="Google Shape;36;p4"/>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7" name="Google Shape;37;p4"/>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p5"/>
          <p:cNvSpPr txBox="1"/>
          <p:nvPr>
            <p:ph idx="1" type="body"/>
          </p:nvPr>
        </p:nvSpPr>
        <p:spPr>
          <a:xfrm>
            <a:off x="415600" y="1639967"/>
            <a:ext cx="5333100" cy="445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1" name="Google Shape;41;p5"/>
          <p:cNvSpPr txBox="1"/>
          <p:nvPr>
            <p:ph idx="2" type="body"/>
          </p:nvPr>
        </p:nvSpPr>
        <p:spPr>
          <a:xfrm>
            <a:off x="6443200" y="1639967"/>
            <a:ext cx="5333100" cy="445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2" name="Google Shape;42;p5"/>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5" name="Google Shape;45;p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8" name="Google Shape;48;p7"/>
          <p:cNvSpPr txBox="1"/>
          <p:nvPr>
            <p:ph idx="1" type="body"/>
          </p:nvPr>
        </p:nvSpPr>
        <p:spPr>
          <a:xfrm>
            <a:off x="415600" y="1954405"/>
            <a:ext cx="3744000" cy="41376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9" name="Google Shape;49;p7"/>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8130968" y="7"/>
            <a:ext cx="4060732"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8" name="Google Shape;58;p8"/>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1" name="Google Shape;6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3" name="Google Shape;63;p9"/>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65" name="Google Shape;65;p9"/>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426000" y="56407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68" name="Google Shape;68;p10"/>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1810152" y="1354143"/>
            <a:ext cx="8791500" cy="191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Rockwell"/>
              <a:buNone/>
            </a:pPr>
            <a:r>
              <a:rPr lang="en-US" sz="5400">
                <a:latin typeface="Rockwell"/>
                <a:ea typeface="Rockwell"/>
                <a:cs typeface="Rockwell"/>
                <a:sym typeface="Rockwell"/>
              </a:rPr>
              <a:t>AUTOMATED DIRECTION DETECTING BOT</a:t>
            </a:r>
            <a:endParaRPr/>
          </a:p>
        </p:txBody>
      </p:sp>
      <p:sp>
        <p:nvSpPr>
          <p:cNvPr id="99" name="Google Shape;99;p15"/>
          <p:cNvSpPr txBox="1"/>
          <p:nvPr>
            <p:ph idx="1" type="subTitle"/>
          </p:nvPr>
        </p:nvSpPr>
        <p:spPr>
          <a:xfrm>
            <a:off x="1810203" y="4517335"/>
            <a:ext cx="8791500" cy="2017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2"/>
              </a:buClr>
              <a:buSzPts val="2775"/>
              <a:buNone/>
            </a:pPr>
            <a:r>
              <a:rPr lang="en-US" sz="2220">
                <a:latin typeface="Tahoma"/>
                <a:ea typeface="Tahoma"/>
                <a:cs typeface="Tahoma"/>
                <a:sym typeface="Tahoma"/>
              </a:rPr>
              <a:t>AAYUSH MISHRA	      16095001</a:t>
            </a:r>
            <a:endParaRPr/>
          </a:p>
          <a:p>
            <a:pPr indent="0" lvl="0" marL="0" rtl="0" algn="l">
              <a:lnSpc>
                <a:spcPct val="110000"/>
              </a:lnSpc>
              <a:spcBef>
                <a:spcPts val="1000"/>
              </a:spcBef>
              <a:spcAft>
                <a:spcPts val="0"/>
              </a:spcAft>
              <a:buClr>
                <a:schemeClr val="lt2"/>
              </a:buClr>
              <a:buSzPts val="2775"/>
              <a:buNone/>
            </a:pPr>
            <a:r>
              <a:rPr lang="en-US" sz="2220">
                <a:latin typeface="Tahoma"/>
                <a:ea typeface="Tahoma"/>
                <a:cs typeface="Tahoma"/>
                <a:sym typeface="Tahoma"/>
              </a:rPr>
              <a:t>ASHWINI RAJ 		      16095013</a:t>
            </a:r>
            <a:endParaRPr/>
          </a:p>
          <a:p>
            <a:pPr indent="0" lvl="0" marL="0" rtl="0" algn="l">
              <a:lnSpc>
                <a:spcPct val="110000"/>
              </a:lnSpc>
              <a:spcBef>
                <a:spcPts val="1000"/>
              </a:spcBef>
              <a:spcAft>
                <a:spcPts val="0"/>
              </a:spcAft>
              <a:buClr>
                <a:schemeClr val="lt2"/>
              </a:buClr>
              <a:buSzPts val="2775"/>
              <a:buNone/>
            </a:pPr>
            <a:r>
              <a:rPr lang="en-US" sz="2220">
                <a:latin typeface="Tahoma"/>
                <a:ea typeface="Tahoma"/>
                <a:cs typeface="Tahoma"/>
                <a:sym typeface="Tahoma"/>
              </a:rPr>
              <a:t>KARTIKEY SINGH 	      16095029</a:t>
            </a:r>
            <a:endParaRPr/>
          </a:p>
          <a:p>
            <a:pPr indent="0" lvl="0" marL="0" rtl="0" algn="l">
              <a:lnSpc>
                <a:spcPct val="110000"/>
              </a:lnSpc>
              <a:spcBef>
                <a:spcPts val="1000"/>
              </a:spcBef>
              <a:spcAft>
                <a:spcPts val="0"/>
              </a:spcAft>
              <a:buClr>
                <a:schemeClr val="lt2"/>
              </a:buClr>
              <a:buSzPts val="2775"/>
              <a:buNone/>
            </a:pPr>
            <a:r>
              <a:rPr lang="en-US" sz="2220">
                <a:latin typeface="Tahoma"/>
                <a:ea typeface="Tahoma"/>
                <a:cs typeface="Tahoma"/>
                <a:sym typeface="Tahoma"/>
              </a:rPr>
              <a:t>KUSHAGRA SHARMA	 16095033</a:t>
            </a:r>
            <a:endParaRPr/>
          </a:p>
        </p:txBody>
      </p:sp>
      <p:sp>
        <p:nvSpPr>
          <p:cNvPr id="100" name="Google Shape;100;p15"/>
          <p:cNvSpPr txBox="1"/>
          <p:nvPr/>
        </p:nvSpPr>
        <p:spPr>
          <a:xfrm>
            <a:off x="6937520" y="4517335"/>
            <a:ext cx="55263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Twentieth Century"/>
                <a:ea typeface="Twentieth Century"/>
                <a:cs typeface="Twentieth Century"/>
                <a:sym typeface="Twentieth Century"/>
              </a:rPr>
              <a:t>Under the Supervision of</a:t>
            </a:r>
            <a:br>
              <a:rPr b="0" i="0" lang="en-US" sz="3600" u="none" cap="none" strike="noStrike">
                <a:solidFill>
                  <a:schemeClr val="lt1"/>
                </a:solidFill>
                <a:latin typeface="Twentieth Century"/>
                <a:ea typeface="Twentieth Century"/>
                <a:cs typeface="Twentieth Century"/>
                <a:sym typeface="Twentieth Century"/>
              </a:rPr>
            </a:br>
            <a:r>
              <a:rPr b="0" i="0" lang="en-US" sz="3600" u="none" cap="none" strike="noStrike">
                <a:solidFill>
                  <a:schemeClr val="lt1"/>
                </a:solidFill>
                <a:latin typeface="Twentieth Century"/>
                <a:ea typeface="Twentieth Century"/>
                <a:cs typeface="Twentieth Century"/>
                <a:sym typeface="Twentieth Century"/>
              </a:rPr>
              <a:t>Dr. V. N. Mishra</a:t>
            </a:r>
            <a:endParaRPr sz="3600"/>
          </a:p>
        </p:txBody>
      </p:sp>
      <p:sp>
        <p:nvSpPr>
          <p:cNvPr id="101" name="Google Shape;101;p15"/>
          <p:cNvSpPr txBox="1"/>
          <p:nvPr/>
        </p:nvSpPr>
        <p:spPr>
          <a:xfrm>
            <a:off x="2246241" y="338362"/>
            <a:ext cx="75006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000">
                <a:solidFill>
                  <a:schemeClr val="lt1"/>
                </a:solidFill>
                <a:latin typeface="Tahoma"/>
                <a:ea typeface="Tahoma"/>
                <a:cs typeface="Tahoma"/>
                <a:sym typeface="Tahoma"/>
              </a:rPr>
              <a:t>B.TECH.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143001" y="0"/>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ahoma"/>
              <a:buNone/>
            </a:pPr>
            <a:r>
              <a:rPr lang="en-US" sz="4400">
                <a:latin typeface="Tahoma"/>
                <a:ea typeface="Tahoma"/>
                <a:cs typeface="Tahoma"/>
                <a:sym typeface="Tahoma"/>
              </a:rPr>
              <a:t>Circuit Diagram</a:t>
            </a:r>
            <a:endParaRPr/>
          </a:p>
        </p:txBody>
      </p:sp>
      <p:pic>
        <p:nvPicPr>
          <p:cNvPr id="154" name="Google Shape;154;p24"/>
          <p:cNvPicPr preferRelativeResize="0"/>
          <p:nvPr/>
        </p:nvPicPr>
        <p:blipFill>
          <a:blip r:embed="rId3">
            <a:alphaModFix/>
          </a:blip>
          <a:stretch>
            <a:fillRect/>
          </a:stretch>
        </p:blipFill>
        <p:spPr>
          <a:xfrm>
            <a:off x="889375" y="1087075"/>
            <a:ext cx="11107176" cy="5770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856410" y="11"/>
            <a:ext cx="4878300" cy="3541800"/>
          </a:xfrm>
          <a:prstGeom prst="rect">
            <a:avLst/>
          </a:prstGeom>
        </p:spPr>
        <p:txBody>
          <a:bodyPr anchorCtr="0" anchor="t" bIns="45700" lIns="91425" spcFirstLastPara="1" rIns="91425" wrap="square" tIns="45700">
            <a:noAutofit/>
          </a:bodyPr>
          <a:lstStyle/>
          <a:p>
            <a:pPr indent="0" lvl="0" marL="0" rtl="0" algn="ctr">
              <a:spcBef>
                <a:spcPts val="1000"/>
              </a:spcBef>
              <a:spcAft>
                <a:spcPts val="2100"/>
              </a:spcAft>
              <a:buNone/>
            </a:pPr>
            <a:r>
              <a:rPr b="1" lang="en-US" sz="3000">
                <a:solidFill>
                  <a:schemeClr val="dk1"/>
                </a:solidFill>
              </a:rPr>
              <a:t>Testing Phase</a:t>
            </a:r>
            <a:endParaRPr b="1" sz="3000">
              <a:solidFill>
                <a:schemeClr val="dk1"/>
              </a:solidFill>
            </a:endParaRPr>
          </a:p>
        </p:txBody>
      </p:sp>
      <p:sp>
        <p:nvSpPr>
          <p:cNvPr id="160" name="Google Shape;160;p25"/>
          <p:cNvSpPr txBox="1"/>
          <p:nvPr>
            <p:ph idx="2" type="body"/>
          </p:nvPr>
        </p:nvSpPr>
        <p:spPr>
          <a:xfrm>
            <a:off x="6886650" y="11"/>
            <a:ext cx="4875300" cy="3541800"/>
          </a:xfrm>
          <a:prstGeom prst="rect">
            <a:avLst/>
          </a:prstGeom>
        </p:spPr>
        <p:txBody>
          <a:bodyPr anchorCtr="0" anchor="t" bIns="45700" lIns="91425" spcFirstLastPara="1" rIns="91425" wrap="square" tIns="45700">
            <a:noAutofit/>
          </a:bodyPr>
          <a:lstStyle/>
          <a:p>
            <a:pPr indent="0" lvl="0" marL="0" rtl="0" algn="ctr">
              <a:spcBef>
                <a:spcPts val="1000"/>
              </a:spcBef>
              <a:spcAft>
                <a:spcPts val="2100"/>
              </a:spcAft>
              <a:buNone/>
            </a:pPr>
            <a:r>
              <a:rPr b="1" lang="en-US" sz="3000">
                <a:solidFill>
                  <a:schemeClr val="dk1"/>
                </a:solidFill>
              </a:rPr>
              <a:t>Training Phase</a:t>
            </a:r>
            <a:endParaRPr b="1" sz="3000">
              <a:solidFill>
                <a:schemeClr val="dk1"/>
              </a:solidFill>
            </a:endParaRPr>
          </a:p>
        </p:txBody>
      </p:sp>
      <p:pic>
        <p:nvPicPr>
          <p:cNvPr id="161" name="Google Shape;161;p25"/>
          <p:cNvPicPr preferRelativeResize="0"/>
          <p:nvPr/>
        </p:nvPicPr>
        <p:blipFill>
          <a:blip r:embed="rId3">
            <a:alphaModFix/>
          </a:blip>
          <a:stretch>
            <a:fillRect/>
          </a:stretch>
        </p:blipFill>
        <p:spPr>
          <a:xfrm>
            <a:off x="645875" y="654075"/>
            <a:ext cx="5299353" cy="5966078"/>
          </a:xfrm>
          <a:prstGeom prst="rect">
            <a:avLst/>
          </a:prstGeom>
          <a:noFill/>
          <a:ln>
            <a:noFill/>
          </a:ln>
        </p:spPr>
      </p:pic>
      <p:pic>
        <p:nvPicPr>
          <p:cNvPr id="162" name="Google Shape;162;p25"/>
          <p:cNvPicPr preferRelativeResize="0"/>
          <p:nvPr/>
        </p:nvPicPr>
        <p:blipFill>
          <a:blip r:embed="rId4">
            <a:alphaModFix/>
          </a:blip>
          <a:stretch>
            <a:fillRect/>
          </a:stretch>
        </p:blipFill>
        <p:spPr>
          <a:xfrm>
            <a:off x="6674625" y="891925"/>
            <a:ext cx="5299353" cy="57282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591725" y="271568"/>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ahoma"/>
              <a:buNone/>
            </a:pPr>
            <a:r>
              <a:rPr lang="en-US" sz="4400">
                <a:latin typeface="Tahoma"/>
                <a:ea typeface="Tahoma"/>
                <a:cs typeface="Tahoma"/>
                <a:sym typeface="Tahoma"/>
              </a:rPr>
              <a:t>Problems Faced</a:t>
            </a:r>
            <a:endParaRPr/>
          </a:p>
        </p:txBody>
      </p:sp>
      <p:grpSp>
        <p:nvGrpSpPr>
          <p:cNvPr id="168" name="Google Shape;168;p26"/>
          <p:cNvGrpSpPr/>
          <p:nvPr/>
        </p:nvGrpSpPr>
        <p:grpSpPr>
          <a:xfrm>
            <a:off x="591736" y="1579960"/>
            <a:ext cx="11387937" cy="4783956"/>
            <a:chOff x="0" y="1772"/>
            <a:chExt cx="9905999" cy="3538167"/>
          </a:xfrm>
        </p:grpSpPr>
        <p:sp>
          <p:nvSpPr>
            <p:cNvPr id="169" name="Google Shape;169;p26"/>
            <p:cNvSpPr/>
            <p:nvPr/>
          </p:nvSpPr>
          <p:spPr>
            <a:xfrm rot="5400000">
              <a:off x="6395051" y="-2741862"/>
              <a:ext cx="682056" cy="6339840"/>
            </a:xfrm>
            <a:prstGeom prst="round2SameRect">
              <a:avLst>
                <a:gd fmla="val 16667" name="adj1"/>
                <a:gd fmla="val 0" name="adj2"/>
              </a:avLst>
            </a:prstGeom>
            <a:solidFill>
              <a:srgbClr val="CBE2F5">
                <a:alpha val="89803"/>
              </a:srgbClr>
            </a:solidFill>
            <a:ln cap="flat" cmpd="sng" w="15875">
              <a:solidFill>
                <a:srgbClr val="CBE2F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nvSpPr>
          <p:spPr>
            <a:xfrm>
              <a:off x="3566160" y="120324"/>
              <a:ext cx="6306545" cy="615466"/>
            </a:xfrm>
            <a:prstGeom prst="rect">
              <a:avLst/>
            </a:prstGeom>
            <a:noFill/>
            <a:ln>
              <a:noFill/>
            </a:ln>
          </p:spPr>
          <p:txBody>
            <a:bodyPr anchorCtr="0" anchor="ctr" bIns="123825" lIns="247650" spcFirstLastPara="1" rIns="247650" wrap="square" tIns="123825">
              <a:noAutofit/>
            </a:bodyPr>
            <a:lstStyle/>
            <a:p>
              <a:pPr indent="-349250" lvl="0" marL="457200" marR="0" rtl="0" algn="l">
                <a:lnSpc>
                  <a:spcPct val="90000"/>
                </a:lnSpc>
                <a:spcBef>
                  <a:spcPts val="0"/>
                </a:spcBef>
                <a:spcAft>
                  <a:spcPts val="0"/>
                </a:spcAft>
                <a:buSzPts val="1900"/>
                <a:buFont typeface="Tahoma"/>
                <a:buChar char="●"/>
              </a:pPr>
              <a:r>
                <a:rPr b="0" i="0" lang="en-US" sz="1900" u="none" cap="none" strike="noStrike">
                  <a:latin typeface="Tahoma"/>
                  <a:ea typeface="Tahoma"/>
                  <a:cs typeface="Tahoma"/>
                  <a:sym typeface="Tahoma"/>
                </a:rPr>
                <a:t>Manually captured hundreds of pictures in different setups.</a:t>
              </a:r>
              <a:endParaRPr/>
            </a:p>
          </p:txBody>
        </p:sp>
        <p:sp>
          <p:nvSpPr>
            <p:cNvPr id="171" name="Google Shape;171;p26"/>
            <p:cNvSpPr/>
            <p:nvPr/>
          </p:nvSpPr>
          <p:spPr>
            <a:xfrm>
              <a:off x="0" y="1772"/>
              <a:ext cx="3566160" cy="85257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nvSpPr>
          <p:spPr>
            <a:xfrm>
              <a:off x="41619" y="43391"/>
              <a:ext cx="3482922" cy="7693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ahoma"/>
                <a:buNone/>
              </a:pPr>
              <a:r>
                <a:rPr lang="en-US" sz="2400">
                  <a:solidFill>
                    <a:schemeClr val="lt1"/>
                  </a:solidFill>
                  <a:latin typeface="Tahoma"/>
                  <a:ea typeface="Tahoma"/>
                  <a:cs typeface="Tahoma"/>
                  <a:sym typeface="Tahoma"/>
                </a:rPr>
                <a:t>Creating the dataset</a:t>
              </a:r>
              <a:endParaRPr/>
            </a:p>
          </p:txBody>
        </p:sp>
        <p:sp>
          <p:nvSpPr>
            <p:cNvPr id="173" name="Google Shape;173;p26"/>
            <p:cNvSpPr/>
            <p:nvPr/>
          </p:nvSpPr>
          <p:spPr>
            <a:xfrm rot="5400000">
              <a:off x="6395051" y="-1846663"/>
              <a:ext cx="682056" cy="6339840"/>
            </a:xfrm>
            <a:prstGeom prst="round2SameRect">
              <a:avLst>
                <a:gd fmla="val 16667" name="adj1"/>
                <a:gd fmla="val 0" name="adj2"/>
              </a:avLst>
            </a:prstGeom>
            <a:solidFill>
              <a:srgbClr val="CBE2F5">
                <a:alpha val="89803"/>
              </a:srgbClr>
            </a:solidFill>
            <a:ln cap="flat" cmpd="sng" w="15875">
              <a:solidFill>
                <a:srgbClr val="CBE2F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nvSpPr>
          <p:spPr>
            <a:xfrm>
              <a:off x="3566160" y="1015523"/>
              <a:ext cx="6306545" cy="615466"/>
            </a:xfrm>
            <a:prstGeom prst="rect">
              <a:avLst/>
            </a:prstGeom>
            <a:noFill/>
            <a:ln>
              <a:noFill/>
            </a:ln>
          </p:spPr>
          <p:txBody>
            <a:bodyPr anchorCtr="0" anchor="ctr" bIns="123825" lIns="247650" spcFirstLastPara="1" rIns="247650" wrap="square" tIns="123825">
              <a:noAutofit/>
            </a:bodyPr>
            <a:lstStyle/>
            <a:p>
              <a:pPr indent="-349250" lvl="0" marL="457200" marR="0" rtl="0" algn="l">
                <a:lnSpc>
                  <a:spcPct val="90000"/>
                </a:lnSpc>
                <a:spcBef>
                  <a:spcPts val="0"/>
                </a:spcBef>
                <a:spcAft>
                  <a:spcPts val="0"/>
                </a:spcAft>
                <a:buSzPts val="1900"/>
                <a:buFont typeface="Tahoma"/>
                <a:buChar char="●"/>
              </a:pPr>
              <a:r>
                <a:rPr b="0" i="0" lang="en-US" sz="1900" u="none" cap="none" strike="noStrike">
                  <a:latin typeface="Tahoma"/>
                  <a:ea typeface="Tahoma"/>
                  <a:cs typeface="Tahoma"/>
                  <a:sym typeface="Tahoma"/>
                </a:rPr>
                <a:t>Raspberry </a:t>
              </a:r>
              <a:r>
                <a:rPr lang="en-US" sz="1900">
                  <a:latin typeface="Tahoma"/>
                  <a:ea typeface="Tahoma"/>
                  <a:cs typeface="Tahoma"/>
                  <a:sym typeface="Tahoma"/>
                </a:rPr>
                <a:t>Pi</a:t>
              </a:r>
              <a:r>
                <a:rPr b="0" i="0" lang="en-US" sz="1900" u="none" cap="none" strike="noStrike">
                  <a:latin typeface="Tahoma"/>
                  <a:ea typeface="Tahoma"/>
                  <a:cs typeface="Tahoma"/>
                  <a:sym typeface="Tahoma"/>
                </a:rPr>
                <a:t> uses specific versions of dependencies</a:t>
              </a:r>
              <a:r>
                <a:rPr lang="en-US" sz="1900">
                  <a:latin typeface="Tahoma"/>
                  <a:ea typeface="Tahoma"/>
                  <a:cs typeface="Tahoma"/>
                  <a:sym typeface="Tahoma"/>
                </a:rPr>
                <a:t> and libraries.</a:t>
              </a:r>
              <a:endParaRPr/>
            </a:p>
          </p:txBody>
        </p:sp>
        <p:sp>
          <p:nvSpPr>
            <p:cNvPr id="175" name="Google Shape;175;p26"/>
            <p:cNvSpPr/>
            <p:nvPr/>
          </p:nvSpPr>
          <p:spPr>
            <a:xfrm>
              <a:off x="0" y="896971"/>
              <a:ext cx="3566160" cy="85257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txBox="1"/>
            <p:nvPr/>
          </p:nvSpPr>
          <p:spPr>
            <a:xfrm>
              <a:off x="41619" y="938590"/>
              <a:ext cx="3482922" cy="7693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ahoma"/>
                <a:buNone/>
              </a:pPr>
              <a:r>
                <a:rPr lang="en-US" sz="2400">
                  <a:solidFill>
                    <a:schemeClr val="lt1"/>
                  </a:solidFill>
                  <a:latin typeface="Tahoma"/>
                  <a:ea typeface="Tahoma"/>
                  <a:cs typeface="Tahoma"/>
                  <a:sym typeface="Tahoma"/>
                </a:rPr>
                <a:t>Installing correct dependencies</a:t>
              </a:r>
              <a:endParaRPr/>
            </a:p>
          </p:txBody>
        </p:sp>
        <p:sp>
          <p:nvSpPr>
            <p:cNvPr id="177" name="Google Shape;177;p26"/>
            <p:cNvSpPr/>
            <p:nvPr/>
          </p:nvSpPr>
          <p:spPr>
            <a:xfrm rot="5400000">
              <a:off x="6395051" y="-951464"/>
              <a:ext cx="682056" cy="6339840"/>
            </a:xfrm>
            <a:prstGeom prst="round2SameRect">
              <a:avLst>
                <a:gd fmla="val 16667" name="adj1"/>
                <a:gd fmla="val 0" name="adj2"/>
              </a:avLst>
            </a:prstGeom>
            <a:solidFill>
              <a:srgbClr val="CBE2F5">
                <a:alpha val="89803"/>
              </a:srgbClr>
            </a:solidFill>
            <a:ln cap="flat" cmpd="sng" w="15875">
              <a:solidFill>
                <a:srgbClr val="CBE2F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txBox="1"/>
            <p:nvPr/>
          </p:nvSpPr>
          <p:spPr>
            <a:xfrm>
              <a:off x="3566160" y="1910722"/>
              <a:ext cx="6306545" cy="615466"/>
            </a:xfrm>
            <a:prstGeom prst="rect">
              <a:avLst/>
            </a:prstGeom>
            <a:noFill/>
            <a:ln>
              <a:noFill/>
            </a:ln>
          </p:spPr>
          <p:txBody>
            <a:bodyPr anchorCtr="0" anchor="ctr" bIns="123825" lIns="247650" spcFirstLastPara="1" rIns="247650" wrap="square" tIns="123825">
              <a:noAutofit/>
            </a:bodyPr>
            <a:lstStyle/>
            <a:p>
              <a:pPr indent="-349250" lvl="0" marL="457200" marR="0" rtl="0" algn="l">
                <a:lnSpc>
                  <a:spcPct val="90000"/>
                </a:lnSpc>
                <a:spcBef>
                  <a:spcPts val="0"/>
                </a:spcBef>
                <a:spcAft>
                  <a:spcPts val="0"/>
                </a:spcAft>
                <a:buSzPts val="1900"/>
                <a:buFont typeface="Tahoma"/>
                <a:buChar char="●"/>
              </a:pPr>
              <a:r>
                <a:rPr b="0" i="0" lang="en-US" sz="1900" u="none" cap="none" strike="noStrike">
                  <a:latin typeface="Tahoma"/>
                  <a:ea typeface="Tahoma"/>
                  <a:cs typeface="Tahoma"/>
                  <a:sym typeface="Tahoma"/>
                </a:rPr>
                <a:t>Proper calibration of motor speed</a:t>
              </a:r>
              <a:r>
                <a:rPr lang="en-US" sz="1900">
                  <a:latin typeface="Tahoma"/>
                  <a:ea typeface="Tahoma"/>
                  <a:cs typeface="Tahoma"/>
                  <a:sym typeface="Tahoma"/>
                </a:rPr>
                <a:t>, </a:t>
              </a:r>
              <a:r>
                <a:rPr b="0" i="0" lang="en-US" sz="1900" u="none" cap="none" strike="noStrike">
                  <a:latin typeface="Tahoma"/>
                  <a:ea typeface="Tahoma"/>
                  <a:cs typeface="Tahoma"/>
                  <a:sym typeface="Tahoma"/>
                </a:rPr>
                <a:t>so</a:t>
              </a:r>
              <a:r>
                <a:rPr lang="en-US" sz="1900">
                  <a:latin typeface="Tahoma"/>
                  <a:ea typeface="Tahoma"/>
                  <a:cs typeface="Tahoma"/>
                  <a:sym typeface="Tahoma"/>
                </a:rPr>
                <a:t>nar sensors and </a:t>
              </a:r>
              <a:r>
                <a:rPr b="0" i="0" lang="en-US" sz="1900" u="none" cap="none" strike="noStrike">
                  <a:latin typeface="Tahoma"/>
                  <a:ea typeface="Tahoma"/>
                  <a:cs typeface="Tahoma"/>
                  <a:sym typeface="Tahoma"/>
                </a:rPr>
                <a:t>making the bot wireless.</a:t>
              </a:r>
              <a:endParaRPr b="0" i="0" sz="1900" u="none" cap="none" strike="noStrike">
                <a:latin typeface="Tahoma"/>
                <a:ea typeface="Tahoma"/>
                <a:cs typeface="Tahoma"/>
                <a:sym typeface="Tahoma"/>
              </a:endParaRPr>
            </a:p>
          </p:txBody>
        </p:sp>
        <p:sp>
          <p:nvSpPr>
            <p:cNvPr id="179" name="Google Shape;179;p26"/>
            <p:cNvSpPr/>
            <p:nvPr/>
          </p:nvSpPr>
          <p:spPr>
            <a:xfrm>
              <a:off x="0" y="1792170"/>
              <a:ext cx="3566160" cy="85257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txBox="1"/>
            <p:nvPr/>
          </p:nvSpPr>
          <p:spPr>
            <a:xfrm>
              <a:off x="41619" y="1833789"/>
              <a:ext cx="3482922" cy="7693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ahoma"/>
                <a:buNone/>
              </a:pPr>
              <a:r>
                <a:rPr lang="en-US" sz="2400">
                  <a:solidFill>
                    <a:schemeClr val="lt1"/>
                  </a:solidFill>
                  <a:latin typeface="Tahoma"/>
                  <a:ea typeface="Tahoma"/>
                  <a:cs typeface="Tahoma"/>
                  <a:sym typeface="Tahoma"/>
                </a:rPr>
                <a:t>Hardware problems</a:t>
              </a:r>
              <a:endParaRPr/>
            </a:p>
          </p:txBody>
        </p:sp>
        <p:sp>
          <p:nvSpPr>
            <p:cNvPr id="181" name="Google Shape;181;p26"/>
            <p:cNvSpPr/>
            <p:nvPr/>
          </p:nvSpPr>
          <p:spPr>
            <a:xfrm rot="5400000">
              <a:off x="6395051" y="-56265"/>
              <a:ext cx="682056" cy="6339840"/>
            </a:xfrm>
            <a:prstGeom prst="round2SameRect">
              <a:avLst>
                <a:gd fmla="val 16667" name="adj1"/>
                <a:gd fmla="val 0" name="adj2"/>
              </a:avLst>
            </a:prstGeom>
            <a:solidFill>
              <a:srgbClr val="CBE2F5">
                <a:alpha val="89803"/>
              </a:srgbClr>
            </a:solidFill>
            <a:ln cap="flat" cmpd="sng" w="15875">
              <a:solidFill>
                <a:srgbClr val="CBE2F5">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txBox="1"/>
            <p:nvPr/>
          </p:nvSpPr>
          <p:spPr>
            <a:xfrm>
              <a:off x="3566160" y="2805921"/>
              <a:ext cx="6306545" cy="615466"/>
            </a:xfrm>
            <a:prstGeom prst="rect">
              <a:avLst/>
            </a:prstGeom>
            <a:noFill/>
            <a:ln>
              <a:noFill/>
            </a:ln>
          </p:spPr>
          <p:txBody>
            <a:bodyPr anchorCtr="0" anchor="ctr" bIns="123825" lIns="247650" spcFirstLastPara="1" rIns="247650" wrap="square" tIns="123825">
              <a:noAutofit/>
            </a:bodyPr>
            <a:lstStyle/>
            <a:p>
              <a:pPr indent="-349250" lvl="0" marL="457200" marR="0" rtl="0" algn="l">
                <a:lnSpc>
                  <a:spcPct val="90000"/>
                </a:lnSpc>
                <a:spcBef>
                  <a:spcPts val="0"/>
                </a:spcBef>
                <a:spcAft>
                  <a:spcPts val="0"/>
                </a:spcAft>
                <a:buSzPts val="1900"/>
                <a:buFont typeface="Tahoma"/>
                <a:buChar char="●"/>
              </a:pPr>
              <a:r>
                <a:rPr b="0" i="0" lang="en-US" sz="1900" u="none" cap="none" strike="noStrike">
                  <a:latin typeface="Tahoma"/>
                  <a:ea typeface="Tahoma"/>
                  <a:cs typeface="Tahoma"/>
                  <a:sym typeface="Tahoma"/>
                </a:rPr>
                <a:t>Selecting suitable classifier with minimum loss error.</a:t>
              </a:r>
              <a:endParaRPr b="0" i="0" sz="1900" u="none" cap="none" strike="noStrike">
                <a:latin typeface="Tahoma"/>
                <a:ea typeface="Tahoma"/>
                <a:cs typeface="Tahoma"/>
                <a:sym typeface="Tahoma"/>
              </a:endParaRPr>
            </a:p>
          </p:txBody>
        </p:sp>
        <p:sp>
          <p:nvSpPr>
            <p:cNvPr id="183" name="Google Shape;183;p26"/>
            <p:cNvSpPr/>
            <p:nvPr/>
          </p:nvSpPr>
          <p:spPr>
            <a:xfrm>
              <a:off x="0" y="2687369"/>
              <a:ext cx="3566160" cy="85257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txBox="1"/>
            <p:nvPr/>
          </p:nvSpPr>
          <p:spPr>
            <a:xfrm>
              <a:off x="41619" y="2728988"/>
              <a:ext cx="3482922" cy="7693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ahoma"/>
                <a:buNone/>
              </a:pPr>
              <a:r>
                <a:rPr lang="en-US" sz="2400">
                  <a:solidFill>
                    <a:schemeClr val="lt1"/>
                  </a:solidFill>
                  <a:latin typeface="Tahoma"/>
                  <a:ea typeface="Tahoma"/>
                  <a:cs typeface="Tahoma"/>
                  <a:sym typeface="Tahoma"/>
                </a:rPr>
                <a:t>Model</a:t>
              </a:r>
              <a:r>
                <a:rPr lang="en-US" sz="2400">
                  <a:solidFill>
                    <a:schemeClr val="lt1"/>
                  </a:solidFill>
                  <a:latin typeface="Tahoma"/>
                  <a:ea typeface="Tahoma"/>
                  <a:cs typeface="Tahoma"/>
                  <a:sym typeface="Tahoma"/>
                </a:rPr>
                <a:t> Selection and Training	</a:t>
              </a:r>
              <a:endParaRPr sz="2400">
                <a:solidFill>
                  <a:schemeClr val="lt1"/>
                </a:solidFill>
                <a:latin typeface="Tahoma"/>
                <a:ea typeface="Tahoma"/>
                <a:cs typeface="Tahoma"/>
                <a:sym typeface="Tahom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1141412" y="207701"/>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ahoma"/>
              <a:buNone/>
            </a:pPr>
            <a:r>
              <a:rPr lang="en-US" sz="4400">
                <a:latin typeface="Tahoma"/>
                <a:ea typeface="Tahoma"/>
                <a:cs typeface="Tahoma"/>
                <a:sym typeface="Tahoma"/>
              </a:rPr>
              <a:t>Possible Work for Future</a:t>
            </a:r>
            <a:endParaRPr/>
          </a:p>
        </p:txBody>
      </p:sp>
      <p:sp>
        <p:nvSpPr>
          <p:cNvPr id="190" name="Google Shape;190;p27"/>
          <p:cNvSpPr txBox="1"/>
          <p:nvPr>
            <p:ph idx="1" type="body"/>
          </p:nvPr>
        </p:nvSpPr>
        <p:spPr>
          <a:xfrm>
            <a:off x="1141409" y="1585819"/>
            <a:ext cx="9906000" cy="3541800"/>
          </a:xfrm>
          <a:prstGeom prst="rect">
            <a:avLst/>
          </a:prstGeom>
          <a:noFill/>
          <a:ln>
            <a:noFill/>
          </a:ln>
        </p:spPr>
        <p:txBody>
          <a:bodyPr anchorCtr="0" anchor="t" bIns="45700" lIns="91425" spcFirstLastPara="1" rIns="91425" wrap="square" tIns="45700">
            <a:noAutofit/>
          </a:bodyPr>
          <a:lstStyle/>
          <a:p>
            <a:pPr indent="-438150" lvl="0" marL="457200" rtl="0" algn="l">
              <a:lnSpc>
                <a:spcPct val="120000"/>
              </a:lnSpc>
              <a:spcBef>
                <a:spcPts val="0"/>
              </a:spcBef>
              <a:spcAft>
                <a:spcPts val="0"/>
              </a:spcAft>
              <a:buClr>
                <a:srgbClr val="000000"/>
              </a:buClr>
              <a:buSzPts val="3300"/>
              <a:buChar char="●"/>
            </a:pPr>
            <a:r>
              <a:rPr lang="en-US" sz="3300">
                <a:solidFill>
                  <a:srgbClr val="000000"/>
                </a:solidFill>
              </a:rPr>
              <a:t>Increase the accuracy in the prediction of directions.</a:t>
            </a:r>
            <a:endParaRPr sz="3300">
              <a:solidFill>
                <a:srgbClr val="000000"/>
              </a:solidFill>
            </a:endParaRPr>
          </a:p>
          <a:p>
            <a:pPr indent="-438150" lvl="0" marL="457200" rtl="0" algn="l">
              <a:lnSpc>
                <a:spcPct val="120000"/>
              </a:lnSpc>
              <a:spcBef>
                <a:spcPts val="0"/>
              </a:spcBef>
              <a:spcAft>
                <a:spcPts val="0"/>
              </a:spcAft>
              <a:buClr>
                <a:srgbClr val="000000"/>
              </a:buClr>
              <a:buSzPts val="3300"/>
              <a:buChar char="●"/>
            </a:pPr>
            <a:r>
              <a:rPr lang="en-US" sz="3300">
                <a:solidFill>
                  <a:srgbClr val="000000"/>
                </a:solidFill>
              </a:rPr>
              <a:t>Reducing the time required for classification.</a:t>
            </a:r>
            <a:endParaRPr sz="3300">
              <a:solidFill>
                <a:srgbClr val="000000"/>
              </a:solidFill>
            </a:endParaRPr>
          </a:p>
          <a:p>
            <a:pPr indent="-438150" lvl="0" marL="457200" rtl="0" algn="l">
              <a:lnSpc>
                <a:spcPct val="120000"/>
              </a:lnSpc>
              <a:spcBef>
                <a:spcPts val="0"/>
              </a:spcBef>
              <a:spcAft>
                <a:spcPts val="0"/>
              </a:spcAft>
              <a:buClr>
                <a:srgbClr val="000000"/>
              </a:buClr>
              <a:buSzPts val="3300"/>
              <a:buChar char="●"/>
            </a:pPr>
            <a:r>
              <a:rPr lang="en-US" sz="3300">
                <a:solidFill>
                  <a:srgbClr val="000000"/>
                </a:solidFill>
              </a:rPr>
              <a:t>Voice control to provide override commands.</a:t>
            </a:r>
            <a:endParaRPr sz="3300">
              <a:solidFill>
                <a:srgbClr val="000000"/>
              </a:solidFill>
            </a:endParaRPr>
          </a:p>
          <a:p>
            <a:pPr indent="-438150" lvl="0" marL="457200" rtl="0" algn="l">
              <a:lnSpc>
                <a:spcPct val="120000"/>
              </a:lnSpc>
              <a:spcBef>
                <a:spcPts val="0"/>
              </a:spcBef>
              <a:spcAft>
                <a:spcPts val="0"/>
              </a:spcAft>
              <a:buClr>
                <a:srgbClr val="000000"/>
              </a:buClr>
              <a:buSzPts val="3300"/>
              <a:buChar char="●"/>
            </a:pPr>
            <a:r>
              <a:rPr lang="en-US" sz="3300">
                <a:solidFill>
                  <a:srgbClr val="000000"/>
                </a:solidFill>
              </a:rPr>
              <a:t>Send mass classification requests to server and redirection of multiple bots simultaneously.</a:t>
            </a:r>
            <a:endParaRPr sz="3300">
              <a:solidFill>
                <a:srgbClr val="000000"/>
              </a:solidFill>
            </a:endParaRPr>
          </a:p>
          <a:p>
            <a:pPr indent="-438150" lvl="0" marL="457200" rtl="0" algn="l">
              <a:lnSpc>
                <a:spcPct val="120000"/>
              </a:lnSpc>
              <a:spcBef>
                <a:spcPts val="0"/>
              </a:spcBef>
              <a:spcAft>
                <a:spcPts val="0"/>
              </a:spcAft>
              <a:buClr>
                <a:srgbClr val="000000"/>
              </a:buClr>
              <a:buSzPts val="3300"/>
              <a:buChar char="●"/>
            </a:pPr>
            <a:r>
              <a:rPr lang="en-US" sz="3300">
                <a:solidFill>
                  <a:srgbClr val="000000"/>
                </a:solidFill>
              </a:rPr>
              <a:t>Multipath traversal using colour coding.</a:t>
            </a:r>
            <a:endParaRPr sz="33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048648" y="2689715"/>
            <a:ext cx="9905998" cy="147857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Rockwell"/>
              <a:buNone/>
            </a:pPr>
            <a:r>
              <a:rPr lang="en-US" sz="4400">
                <a:latin typeface="Rockwell"/>
                <a:ea typeface="Rockwell"/>
                <a:cs typeface="Rockwell"/>
                <a:sym typeface="Rockwell"/>
              </a:rPr>
              <a:t>THANK YOU</a:t>
            </a:r>
            <a:endParaRPr/>
          </a:p>
        </p:txBody>
      </p:sp>
      <p:sp>
        <p:nvSpPr>
          <p:cNvPr id="196" name="Google Shape;196;p28"/>
          <p:cNvSpPr txBox="1"/>
          <p:nvPr>
            <p:ph idx="1" type="body"/>
          </p:nvPr>
        </p:nvSpPr>
        <p:spPr>
          <a:xfrm>
            <a:off x="-422344" y="6591265"/>
            <a:ext cx="9905999" cy="53347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latin typeface="Tahoma"/>
                <a:ea typeface="Tahoma"/>
                <a:cs typeface="Tahoma"/>
                <a:sym typeface="Tahoma"/>
              </a:rPr>
              <a:t> </a:t>
            </a:r>
            <a:endParaRPr/>
          </a:p>
          <a:p>
            <a:pPr indent="0" lvl="0" marL="0" rtl="0" algn="l">
              <a:lnSpc>
                <a:spcPct val="120000"/>
              </a:lnSpc>
              <a:spcBef>
                <a:spcPts val="1000"/>
              </a:spcBef>
              <a:spcAft>
                <a:spcPts val="2100"/>
              </a:spcAft>
              <a:buClr>
                <a:schemeClr val="lt1"/>
              </a:buClr>
              <a:buSzPts val="3000"/>
              <a:buNone/>
            </a:pPr>
            <a:r>
              <a:t/>
            </a:r>
            <a:endParaRPr>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ahoma"/>
              <a:buNone/>
            </a:pPr>
            <a:r>
              <a:rPr lang="en-US" sz="4400">
                <a:latin typeface="Tahoma"/>
                <a:ea typeface="Tahoma"/>
                <a:cs typeface="Tahoma"/>
                <a:sym typeface="Tahoma"/>
              </a:rPr>
              <a:t>OBJECTIVE</a:t>
            </a:r>
            <a:endParaRPr/>
          </a:p>
        </p:txBody>
      </p:sp>
      <p:sp>
        <p:nvSpPr>
          <p:cNvPr id="107" name="Google Shape;107;p1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0" lvl="0" marL="228600" rtl="0" algn="l">
              <a:lnSpc>
                <a:spcPct val="120000"/>
              </a:lnSpc>
              <a:spcBef>
                <a:spcPts val="0"/>
              </a:spcBef>
              <a:spcAft>
                <a:spcPts val="2100"/>
              </a:spcAft>
              <a:buNone/>
            </a:pPr>
            <a:r>
              <a:rPr lang="en-US" sz="3600">
                <a:solidFill>
                  <a:srgbClr val="000000"/>
                </a:solidFill>
              </a:rPr>
              <a:t>To create an automated wireless bot that captures an image, processes it and then traverses according to the direction detected while avoiding any obstructions in the path. </a:t>
            </a:r>
            <a:endParaRPr sz="3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143000" y="254818"/>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ahoma"/>
              <a:buNone/>
            </a:pPr>
            <a:r>
              <a:rPr lang="en-US" sz="4400">
                <a:latin typeface="Tahoma"/>
                <a:ea typeface="Tahoma"/>
                <a:cs typeface="Tahoma"/>
                <a:sym typeface="Tahoma"/>
              </a:rPr>
              <a:t>APPLICATIONS</a:t>
            </a:r>
            <a:endParaRPr/>
          </a:p>
        </p:txBody>
      </p:sp>
      <p:sp>
        <p:nvSpPr>
          <p:cNvPr id="113" name="Google Shape;113;p17"/>
          <p:cNvSpPr txBox="1"/>
          <p:nvPr>
            <p:ph idx="1" type="body"/>
          </p:nvPr>
        </p:nvSpPr>
        <p:spPr>
          <a:xfrm>
            <a:off x="1143012" y="1733537"/>
            <a:ext cx="9906000" cy="3541800"/>
          </a:xfrm>
          <a:prstGeom prst="rect">
            <a:avLst/>
          </a:prstGeom>
          <a:noFill/>
          <a:ln>
            <a:noFill/>
          </a:ln>
          <a:effectLst>
            <a:outerShdw blurRad="57150" rotWithShape="0" algn="bl" dir="5400000" dist="19050">
              <a:srgbClr val="F9CB9C">
                <a:alpha val="16000"/>
              </a:srgbClr>
            </a:outerShdw>
          </a:effectLst>
        </p:spPr>
        <p:txBody>
          <a:bodyPr anchorCtr="0" anchor="t" bIns="45700" lIns="91425" spcFirstLastPara="1" rIns="91425" wrap="square" tIns="45700">
            <a:noAutofit/>
          </a:bodyPr>
          <a:lstStyle/>
          <a:p>
            <a:pPr indent="-438150" lvl="0" marL="457200" rtl="0" algn="l">
              <a:spcBef>
                <a:spcPts val="0"/>
              </a:spcBef>
              <a:spcAft>
                <a:spcPts val="0"/>
              </a:spcAft>
              <a:buClr>
                <a:srgbClr val="000000"/>
              </a:buClr>
              <a:buSzPts val="3300"/>
              <a:buChar char="●"/>
            </a:pPr>
            <a:r>
              <a:rPr lang="en-US" sz="3300">
                <a:solidFill>
                  <a:srgbClr val="000000"/>
                </a:solidFill>
              </a:rPr>
              <a:t>Automated vehicles to move in constrained environment like wildlife sanctuaries and recreational parks.</a:t>
            </a:r>
            <a:endParaRPr sz="3300">
              <a:solidFill>
                <a:srgbClr val="000000"/>
              </a:solidFill>
            </a:endParaRPr>
          </a:p>
          <a:p>
            <a:pPr indent="-438150" lvl="0" marL="457200" rtl="0" algn="l">
              <a:spcBef>
                <a:spcPts val="0"/>
              </a:spcBef>
              <a:spcAft>
                <a:spcPts val="0"/>
              </a:spcAft>
              <a:buClr>
                <a:srgbClr val="000000"/>
              </a:buClr>
              <a:buSzPts val="3300"/>
              <a:buChar char="●"/>
            </a:pPr>
            <a:r>
              <a:rPr lang="en-US" sz="3300">
                <a:solidFill>
                  <a:srgbClr val="000000"/>
                </a:solidFill>
              </a:rPr>
              <a:t>Helping people with disabilities to charter the course.</a:t>
            </a:r>
            <a:endParaRPr sz="3300">
              <a:solidFill>
                <a:srgbClr val="000000"/>
              </a:solidFill>
            </a:endParaRPr>
          </a:p>
          <a:p>
            <a:pPr indent="-438150" lvl="0" marL="457200" rtl="0" algn="l">
              <a:spcBef>
                <a:spcPts val="0"/>
              </a:spcBef>
              <a:spcAft>
                <a:spcPts val="0"/>
              </a:spcAft>
              <a:buClr>
                <a:srgbClr val="000000"/>
              </a:buClr>
              <a:buSzPts val="3300"/>
              <a:buChar char="●"/>
            </a:pPr>
            <a:r>
              <a:rPr lang="en-US" sz="3300">
                <a:solidFill>
                  <a:srgbClr val="000000"/>
                </a:solidFill>
              </a:rPr>
              <a:t>Accident and collision prevention by using sensors and artificial intelligence.</a:t>
            </a:r>
            <a:endParaRPr sz="33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18"/>
          <p:cNvPicPr preferRelativeResize="0"/>
          <p:nvPr/>
        </p:nvPicPr>
        <p:blipFill>
          <a:blip r:embed="rId3">
            <a:alphaModFix/>
          </a:blip>
          <a:stretch>
            <a:fillRect/>
          </a:stretch>
        </p:blipFill>
        <p:spPr>
          <a:xfrm>
            <a:off x="978775" y="0"/>
            <a:ext cx="9778199" cy="5951200"/>
          </a:xfrm>
          <a:prstGeom prst="rect">
            <a:avLst/>
          </a:prstGeom>
          <a:noFill/>
          <a:ln>
            <a:noFill/>
          </a:ln>
        </p:spPr>
      </p:pic>
      <p:sp>
        <p:nvSpPr>
          <p:cNvPr id="119" name="Google Shape;119;p18"/>
          <p:cNvSpPr txBox="1"/>
          <p:nvPr/>
        </p:nvSpPr>
        <p:spPr>
          <a:xfrm>
            <a:off x="978775" y="5798075"/>
            <a:ext cx="9778200" cy="11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Roboto"/>
                <a:ea typeface="Roboto"/>
                <a:cs typeface="Roboto"/>
                <a:sym typeface="Roboto"/>
              </a:rPr>
              <a:t>Each year more than 10% of accidents are due to intake of alcohol/drugs.</a:t>
            </a:r>
            <a:endParaRPr sz="24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142988" y="149743"/>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t>How are we solving this?</a:t>
            </a:r>
            <a:endParaRPr sz="4400"/>
          </a:p>
        </p:txBody>
      </p:sp>
      <p:sp>
        <p:nvSpPr>
          <p:cNvPr id="125" name="Google Shape;125;p19"/>
          <p:cNvSpPr txBox="1"/>
          <p:nvPr>
            <p:ph idx="1" type="body"/>
          </p:nvPr>
        </p:nvSpPr>
        <p:spPr>
          <a:xfrm>
            <a:off x="1143012" y="1364512"/>
            <a:ext cx="9906000" cy="35418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Clr>
                <a:srgbClr val="000000"/>
              </a:buClr>
              <a:buSzPts val="3000"/>
              <a:buChar char="●"/>
            </a:pPr>
            <a:r>
              <a:rPr lang="en-US" sz="3000">
                <a:solidFill>
                  <a:srgbClr val="000000"/>
                </a:solidFill>
              </a:rPr>
              <a:t>We are using image processing to get desired components out of the image which will be used further.</a:t>
            </a:r>
            <a:endParaRPr sz="3000">
              <a:solidFill>
                <a:srgbClr val="000000"/>
              </a:solidFill>
            </a:endParaRPr>
          </a:p>
          <a:p>
            <a:pPr indent="-419100" lvl="0" marL="457200" rtl="0" algn="l">
              <a:spcBef>
                <a:spcPts val="0"/>
              </a:spcBef>
              <a:spcAft>
                <a:spcPts val="0"/>
              </a:spcAft>
              <a:buClr>
                <a:srgbClr val="000000"/>
              </a:buClr>
              <a:buSzPts val="3000"/>
              <a:buChar char="●"/>
            </a:pPr>
            <a:r>
              <a:rPr lang="en-US" sz="3000">
                <a:solidFill>
                  <a:srgbClr val="000000"/>
                </a:solidFill>
              </a:rPr>
              <a:t>Then</a:t>
            </a:r>
            <a:r>
              <a:rPr lang="en-US" sz="3000">
                <a:solidFill>
                  <a:srgbClr val="000000"/>
                </a:solidFill>
              </a:rPr>
              <a:t> using deep learning method named convolutional neural networks we detect and classify images.</a:t>
            </a:r>
            <a:endParaRPr sz="3000">
              <a:solidFill>
                <a:srgbClr val="000000"/>
              </a:solidFill>
            </a:endParaRPr>
          </a:p>
          <a:p>
            <a:pPr indent="-419100" lvl="0" marL="457200" rtl="0" algn="l">
              <a:spcBef>
                <a:spcPts val="0"/>
              </a:spcBef>
              <a:spcAft>
                <a:spcPts val="0"/>
              </a:spcAft>
              <a:buClr>
                <a:srgbClr val="000000"/>
              </a:buClr>
              <a:buSzPts val="3000"/>
              <a:buChar char="●"/>
            </a:pPr>
            <a:r>
              <a:rPr lang="en-US" sz="3000">
                <a:solidFill>
                  <a:srgbClr val="000000"/>
                </a:solidFill>
              </a:rPr>
              <a:t>Also, according to our needs we are sending signals to the bot to move in certain directions and preventing its collision using ultrasonic sensors.</a:t>
            </a:r>
            <a:endParaRPr sz="3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143000" y="-7"/>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ahoma"/>
              <a:buNone/>
            </a:pPr>
            <a:r>
              <a:rPr lang="en-US" sz="4400">
                <a:latin typeface="Tahoma"/>
                <a:ea typeface="Tahoma"/>
                <a:cs typeface="Tahoma"/>
                <a:sym typeface="Tahoma"/>
              </a:rPr>
              <a:t>INTRODUCTION</a:t>
            </a:r>
            <a:endParaRPr/>
          </a:p>
        </p:txBody>
      </p:sp>
      <p:sp>
        <p:nvSpPr>
          <p:cNvPr id="131" name="Google Shape;131;p20"/>
          <p:cNvSpPr txBox="1"/>
          <p:nvPr>
            <p:ph idx="1" type="body"/>
          </p:nvPr>
        </p:nvSpPr>
        <p:spPr>
          <a:xfrm>
            <a:off x="1038837" y="1196803"/>
            <a:ext cx="9906000" cy="3541800"/>
          </a:xfrm>
          <a:prstGeom prst="rect">
            <a:avLst/>
          </a:prstGeom>
          <a:noFill/>
          <a:ln>
            <a:noFill/>
          </a:ln>
        </p:spPr>
        <p:txBody>
          <a:bodyPr anchorCtr="0" anchor="t" bIns="45700" lIns="91425" spcFirstLastPara="1" rIns="91425" wrap="square" tIns="45700">
            <a:noAutofit/>
          </a:bodyPr>
          <a:lstStyle/>
          <a:p>
            <a:pPr indent="-190500" lvl="0" marL="228600" rtl="0" algn="l">
              <a:lnSpc>
                <a:spcPct val="120000"/>
              </a:lnSpc>
              <a:spcBef>
                <a:spcPts val="0"/>
              </a:spcBef>
              <a:spcAft>
                <a:spcPts val="0"/>
              </a:spcAft>
              <a:buClr>
                <a:srgbClr val="000000"/>
              </a:buClr>
              <a:buSzPts val="3000"/>
              <a:buChar char="●"/>
            </a:pPr>
            <a:r>
              <a:rPr lang="en-US" sz="3000">
                <a:solidFill>
                  <a:srgbClr val="000000"/>
                </a:solidFill>
              </a:rPr>
              <a:t>The bot uses Pi camera attached to Raspberry Pi for capturing images which are then classified using TensorFlow and according to the direction detected the L298n motor driver is given an input which drives the motors and uses HC-SR04 ultrasonic sensors for avoiding obstacles in its path.</a:t>
            </a:r>
            <a:endParaRPr sz="3000">
              <a:solidFill>
                <a:srgbClr val="000000"/>
              </a:solidFill>
            </a:endParaRPr>
          </a:p>
          <a:p>
            <a:pPr indent="-190500" lvl="0" marL="228600" rtl="0" algn="l">
              <a:lnSpc>
                <a:spcPct val="120000"/>
              </a:lnSpc>
              <a:spcBef>
                <a:spcPts val="1000"/>
              </a:spcBef>
              <a:spcAft>
                <a:spcPts val="2100"/>
              </a:spcAft>
              <a:buClr>
                <a:srgbClr val="000000"/>
              </a:buClr>
              <a:buSzPts val="3000"/>
              <a:buChar char="●"/>
            </a:pPr>
            <a:r>
              <a:rPr lang="en-US" sz="3000">
                <a:solidFill>
                  <a:srgbClr val="000000"/>
                </a:solidFill>
              </a:rPr>
              <a:t>We have used two power sources of 5V and 9V to drive Raspberry Pi and L298n motor driver respectively and to make the bot wireless.</a:t>
            </a:r>
            <a:endParaRPr sz="3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3422825" y="-227938"/>
            <a:ext cx="4822624" cy="73138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141413"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ahoma"/>
              <a:buNone/>
            </a:pPr>
            <a:r>
              <a:rPr lang="en-US" sz="4400">
                <a:latin typeface="Tahoma"/>
                <a:ea typeface="Tahoma"/>
                <a:cs typeface="Tahoma"/>
                <a:sym typeface="Tahoma"/>
              </a:rPr>
              <a:t>Components and Technologies</a:t>
            </a:r>
            <a:endParaRPr/>
          </a:p>
        </p:txBody>
      </p:sp>
      <p:sp>
        <p:nvSpPr>
          <p:cNvPr id="142" name="Google Shape;142;p22"/>
          <p:cNvSpPr txBox="1"/>
          <p:nvPr>
            <p:ph idx="1" type="body"/>
          </p:nvPr>
        </p:nvSpPr>
        <p:spPr>
          <a:xfrm>
            <a:off x="1141412" y="1259726"/>
            <a:ext cx="9906000" cy="3501900"/>
          </a:xfrm>
          <a:prstGeom prst="rect">
            <a:avLst/>
          </a:prstGeom>
          <a:noFill/>
          <a:ln>
            <a:noFill/>
          </a:ln>
        </p:spPr>
        <p:txBody>
          <a:bodyPr anchorCtr="0" anchor="t" bIns="45700" lIns="91425" spcFirstLastPara="1" rIns="91425" wrap="square" tIns="45700">
            <a:noAutofit/>
          </a:bodyPr>
          <a:lstStyle/>
          <a:p>
            <a:pPr indent="-211137" lvl="0" marL="228600" rtl="0" algn="l">
              <a:lnSpc>
                <a:spcPct val="115000"/>
              </a:lnSpc>
              <a:spcBef>
                <a:spcPts val="0"/>
              </a:spcBef>
              <a:spcAft>
                <a:spcPts val="0"/>
              </a:spcAft>
              <a:buClr>
                <a:srgbClr val="000000"/>
              </a:buClr>
              <a:buSzPts val="2600"/>
              <a:buChar char="●"/>
            </a:pPr>
            <a:r>
              <a:rPr lang="en-US" sz="2600">
                <a:solidFill>
                  <a:srgbClr val="000000"/>
                </a:solidFill>
              </a:rPr>
              <a:t>Raspberry Pi 3</a:t>
            </a:r>
            <a:endParaRPr sz="2600">
              <a:solidFill>
                <a:srgbClr val="000000"/>
              </a:solidFill>
            </a:endParaRPr>
          </a:p>
          <a:p>
            <a:pPr indent="-211137" lvl="0" marL="228600" rtl="0" algn="l">
              <a:lnSpc>
                <a:spcPct val="115000"/>
              </a:lnSpc>
              <a:spcBef>
                <a:spcPts val="1000"/>
              </a:spcBef>
              <a:spcAft>
                <a:spcPts val="0"/>
              </a:spcAft>
              <a:buClr>
                <a:srgbClr val="000000"/>
              </a:buClr>
              <a:buSzPts val="2600"/>
              <a:buChar char="●"/>
            </a:pPr>
            <a:r>
              <a:rPr lang="en-US" sz="2600">
                <a:solidFill>
                  <a:srgbClr val="000000"/>
                </a:solidFill>
              </a:rPr>
              <a:t>Raspberry Pi Camera</a:t>
            </a:r>
            <a:endParaRPr sz="2600">
              <a:solidFill>
                <a:srgbClr val="000000"/>
              </a:solidFill>
            </a:endParaRPr>
          </a:p>
          <a:p>
            <a:pPr indent="-211137" lvl="0" marL="228600" rtl="0" algn="l">
              <a:lnSpc>
                <a:spcPct val="115000"/>
              </a:lnSpc>
              <a:spcBef>
                <a:spcPts val="1000"/>
              </a:spcBef>
              <a:spcAft>
                <a:spcPts val="0"/>
              </a:spcAft>
              <a:buClr>
                <a:srgbClr val="000000"/>
              </a:buClr>
              <a:buSzPts val="2600"/>
              <a:buChar char="●"/>
            </a:pPr>
            <a:r>
              <a:rPr lang="en-US" sz="2600">
                <a:solidFill>
                  <a:srgbClr val="000000"/>
                </a:solidFill>
              </a:rPr>
              <a:t>L298n Motor Driver Module </a:t>
            </a:r>
            <a:endParaRPr sz="2600">
              <a:solidFill>
                <a:srgbClr val="000000"/>
              </a:solidFill>
            </a:endParaRPr>
          </a:p>
          <a:p>
            <a:pPr indent="-250825" lvl="0" marL="228600" rtl="0" algn="l">
              <a:lnSpc>
                <a:spcPct val="115000"/>
              </a:lnSpc>
              <a:spcBef>
                <a:spcPts val="1000"/>
              </a:spcBef>
              <a:spcAft>
                <a:spcPts val="0"/>
              </a:spcAft>
              <a:buClr>
                <a:srgbClr val="000000"/>
              </a:buClr>
              <a:buSzPts val="2600"/>
              <a:buChar char="●"/>
            </a:pPr>
            <a:r>
              <a:rPr lang="en-US" sz="2600">
                <a:solidFill>
                  <a:srgbClr val="000000"/>
                </a:solidFill>
              </a:rPr>
              <a:t>TensorFlow</a:t>
            </a:r>
            <a:endParaRPr sz="2600">
              <a:solidFill>
                <a:srgbClr val="000000"/>
              </a:solidFill>
            </a:endParaRPr>
          </a:p>
          <a:p>
            <a:pPr indent="-250825" lvl="0" marL="228600" rtl="0" algn="l">
              <a:lnSpc>
                <a:spcPct val="115000"/>
              </a:lnSpc>
              <a:spcBef>
                <a:spcPts val="1000"/>
              </a:spcBef>
              <a:spcAft>
                <a:spcPts val="0"/>
              </a:spcAft>
              <a:buClr>
                <a:srgbClr val="000000"/>
              </a:buClr>
              <a:buSzPts val="2600"/>
              <a:buChar char="●"/>
            </a:pPr>
            <a:r>
              <a:rPr lang="en-US" sz="2600">
                <a:solidFill>
                  <a:srgbClr val="000000"/>
                </a:solidFill>
              </a:rPr>
              <a:t>Python</a:t>
            </a:r>
            <a:endParaRPr sz="2600">
              <a:solidFill>
                <a:srgbClr val="000000"/>
              </a:solidFill>
            </a:endParaRPr>
          </a:p>
          <a:p>
            <a:pPr indent="-250825" lvl="0" marL="228600" rtl="0" algn="l">
              <a:lnSpc>
                <a:spcPct val="115000"/>
              </a:lnSpc>
              <a:spcBef>
                <a:spcPts val="1000"/>
              </a:spcBef>
              <a:spcAft>
                <a:spcPts val="0"/>
              </a:spcAft>
              <a:buClr>
                <a:srgbClr val="000000"/>
              </a:buClr>
              <a:buSzPts val="2600"/>
              <a:buChar char="●"/>
            </a:pPr>
            <a:r>
              <a:rPr lang="en-US" sz="2600">
                <a:solidFill>
                  <a:srgbClr val="000000"/>
                </a:solidFill>
              </a:rPr>
              <a:t>SSH(Secure Shell)</a:t>
            </a:r>
            <a:endParaRPr sz="2600">
              <a:solidFill>
                <a:srgbClr val="000000"/>
              </a:solidFill>
            </a:endParaRPr>
          </a:p>
          <a:p>
            <a:pPr indent="-250825" lvl="0" marL="228600" rtl="0" algn="l">
              <a:lnSpc>
                <a:spcPct val="115000"/>
              </a:lnSpc>
              <a:spcBef>
                <a:spcPts val="1000"/>
              </a:spcBef>
              <a:spcAft>
                <a:spcPts val="0"/>
              </a:spcAft>
              <a:buClr>
                <a:srgbClr val="000000"/>
              </a:buClr>
              <a:buSzPts val="2600"/>
              <a:buChar char="●"/>
            </a:pPr>
            <a:r>
              <a:rPr lang="en-US" sz="2600">
                <a:solidFill>
                  <a:srgbClr val="000000"/>
                </a:solidFill>
              </a:rPr>
              <a:t>VNC</a:t>
            </a:r>
            <a:endParaRPr sz="2600">
              <a:solidFill>
                <a:srgbClr val="000000"/>
              </a:solidFill>
            </a:endParaRPr>
          </a:p>
          <a:p>
            <a:pPr indent="-250825" lvl="0" marL="228600" rtl="0" algn="l">
              <a:lnSpc>
                <a:spcPct val="115000"/>
              </a:lnSpc>
              <a:spcBef>
                <a:spcPts val="1000"/>
              </a:spcBef>
              <a:spcAft>
                <a:spcPts val="0"/>
              </a:spcAft>
              <a:buClr>
                <a:srgbClr val="000000"/>
              </a:buClr>
              <a:buSzPts val="2600"/>
              <a:buChar char="●"/>
            </a:pPr>
            <a:r>
              <a:rPr lang="en-US" sz="2600">
                <a:solidFill>
                  <a:srgbClr val="000000"/>
                </a:solidFill>
              </a:rPr>
              <a:t>DC Motor </a:t>
            </a:r>
            <a:endParaRPr sz="2600">
              <a:solidFill>
                <a:srgbClr val="000000"/>
              </a:solidFill>
            </a:endParaRPr>
          </a:p>
          <a:p>
            <a:pPr indent="-250825" lvl="0" marL="228600" rtl="0" algn="l">
              <a:lnSpc>
                <a:spcPct val="115000"/>
              </a:lnSpc>
              <a:spcBef>
                <a:spcPts val="1000"/>
              </a:spcBef>
              <a:spcAft>
                <a:spcPts val="0"/>
              </a:spcAft>
              <a:buClr>
                <a:srgbClr val="000000"/>
              </a:buClr>
              <a:buSzPts val="2600"/>
              <a:buChar char="●"/>
            </a:pPr>
            <a:r>
              <a:rPr lang="en-US" sz="2600">
                <a:solidFill>
                  <a:srgbClr val="000000"/>
                </a:solidFill>
              </a:rPr>
              <a:t>Power Source for Raspberry Pi </a:t>
            </a:r>
            <a:endParaRPr sz="2600">
              <a:solidFill>
                <a:srgbClr val="000000"/>
              </a:solidFill>
            </a:endParaRPr>
          </a:p>
          <a:p>
            <a:pPr indent="0" lvl="0" marL="0" rtl="0" algn="l">
              <a:lnSpc>
                <a:spcPct val="120000"/>
              </a:lnSpc>
              <a:spcBef>
                <a:spcPts val="1000"/>
              </a:spcBef>
              <a:spcAft>
                <a:spcPts val="0"/>
              </a:spcAft>
              <a:buNone/>
            </a:pPr>
            <a:r>
              <a:t/>
            </a:r>
            <a:endParaRPr sz="2600">
              <a:solidFill>
                <a:srgbClr val="000000"/>
              </a:solidFill>
            </a:endParaRPr>
          </a:p>
          <a:p>
            <a:pPr indent="0" lvl="0" marL="0" rtl="0" algn="l">
              <a:lnSpc>
                <a:spcPct val="120000"/>
              </a:lnSpc>
              <a:spcBef>
                <a:spcPts val="1000"/>
              </a:spcBef>
              <a:spcAft>
                <a:spcPts val="0"/>
              </a:spcAft>
              <a:buClr>
                <a:schemeClr val="lt1"/>
              </a:buClr>
              <a:buSzPts val="2875"/>
              <a:buNone/>
            </a:pPr>
            <a:r>
              <a:t/>
            </a:r>
            <a:endParaRPr sz="2600">
              <a:solidFill>
                <a:srgbClr val="000000"/>
              </a:solidFill>
            </a:endParaRPr>
          </a:p>
          <a:p>
            <a:pPr indent="-46037" lvl="0" marL="228600" rtl="0" algn="l">
              <a:lnSpc>
                <a:spcPct val="120000"/>
              </a:lnSpc>
              <a:spcBef>
                <a:spcPts val="1000"/>
              </a:spcBef>
              <a:spcAft>
                <a:spcPts val="2100"/>
              </a:spcAft>
              <a:buClr>
                <a:schemeClr val="lt1"/>
              </a:buClr>
              <a:buSzPts val="2875"/>
              <a:buNone/>
            </a:pPr>
            <a:r>
              <a:t/>
            </a:r>
            <a:endParaRPr sz="2600">
              <a:solidFill>
                <a:srgbClr val="000000"/>
              </a:solidFill>
            </a:endParaRPr>
          </a:p>
        </p:txBody>
      </p:sp>
      <p:sp>
        <p:nvSpPr>
          <p:cNvPr id="143" name="Google Shape;143;p22"/>
          <p:cNvSpPr txBox="1"/>
          <p:nvPr/>
        </p:nvSpPr>
        <p:spPr>
          <a:xfrm>
            <a:off x="4715796" y="4761637"/>
            <a:ext cx="18473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76200" y="0"/>
            <a:ext cx="12039600" cy="685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