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603f56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603f56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603f56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603f56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603f56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603f56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603f567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603f567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603f567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603f567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603f56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603f56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603f567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603f567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b4abf2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b4abf2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b4abf2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b4abf2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b4abf2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b4abf2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603f567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603f56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b4abf2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b4abf2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603f567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a603f567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603f567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603f567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603f567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603f567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603f56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603f56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603f56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603f56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603f56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603f56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603f567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603f56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603f56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603f56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603f567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603f567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6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Orthographic Languages Similarity Measurements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675478" y="4112650"/>
            <a:ext cx="47667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Aayush Mishra (16095001)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Kartikey Singh  </a:t>
            </a:r>
            <a:r>
              <a:rPr lang="en"/>
              <a:t>(16095029)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2005325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CSE-443 Natural Language Processing Project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235363"/>
            <a:ext cx="63150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40900" y="143600"/>
            <a:ext cx="89031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Suffix Tree for “banana”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Models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8654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n" sz="2400"/>
              <a:t>n</a:t>
            </a:r>
            <a:r>
              <a:rPr b="1" i="1" lang="en" sz="2400"/>
              <a:t>-gram</a:t>
            </a:r>
            <a:r>
              <a:rPr lang="en" sz="2400"/>
              <a:t> is a contiguous sequence of </a:t>
            </a:r>
            <a:r>
              <a:rPr b="1" i="1" lang="en" sz="2400"/>
              <a:t>n</a:t>
            </a:r>
            <a:r>
              <a:rPr lang="en" sz="2400"/>
              <a:t> items from a given sample of text or speech.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They are used to build natural language models.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models are based on Markov assumption.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Markov models are the class of </a:t>
            </a:r>
            <a:r>
              <a:rPr lang="en" sz="2400"/>
              <a:t>probabilistic</a:t>
            </a:r>
            <a:r>
              <a:rPr lang="en" sz="2400"/>
              <a:t> models that assume that we can predict the probability of some future unit without looking too far in the past.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Trees and LCS matching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641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start, we first created a suffix tree from our Hindi corpus.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	tree = SuffixTree(True , hindi_list)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picking a word from the lists of orthographic languages.</a:t>
            </a:r>
            <a:r>
              <a:rPr b="1" i="1" lang="en"/>
              <a:t> </a:t>
            </a:r>
            <a:r>
              <a:rPr lang="en"/>
              <a:t>We then used, the function,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match_list = tree.findString(word)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returns to us a list of matches for that word from the Hindi suffix tree.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that we can analyze the list to determine whether it was an Empty match, a Partial match or an exact match.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327825"/>
            <a:ext cx="8520600" cy="4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table shows the percentage of finding a match and the percentage of finding an exact match for all the three languages.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38" y="1832300"/>
            <a:ext cx="8052326" cy="2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66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following graphs represent a relation between number of exact matches found and the length of the word for different languages</a:t>
            </a:r>
            <a:endParaRPr sz="18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50" y="873300"/>
            <a:ext cx="6448526" cy="4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651" y="354825"/>
            <a:ext cx="6484226" cy="4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375" y="458300"/>
            <a:ext cx="6411551" cy="41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Similarity Measurement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54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idea behind n-gram similarity is to generalize the concept of the longest common subsequence to encompass n-grams, rather than just unigrams.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50" y="1345075"/>
            <a:ext cx="8103901" cy="37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600" y="130200"/>
            <a:ext cx="3464700" cy="5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following display the best approximate match for a Hindi word in different languages along with their distance.</a:t>
            </a:r>
            <a:endParaRPr sz="24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25" y="73950"/>
            <a:ext cx="4733574" cy="50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 algorithm for similarity measurement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 algorithm works on the concept of character n-gram model. The basic formula that is used in this method is,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DICE(x, y) = 2*|ngram(x) ⋂ ngram(y)|/(|ngram(x)|+|ngram(y)|)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computing n-gram we used the following function: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86704"/>
            <a:ext cx="8520600" cy="57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Assigned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To extract similar w</a:t>
            </a:r>
            <a:r>
              <a:rPr lang="en" sz="2400"/>
              <a:t>ords between Orthographic languages along with their distance by using provided corpora with the help of Longest Common Substring (LCS) using Suffix Trees and n-gram.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48650" y="367775"/>
            <a:ext cx="39834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following display the best approximate match for a Hindi word in different languages along with their distance.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591" y="0"/>
            <a:ext cx="43932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similar trends for exact and partial matches for all the three languages Bhojpuri, Magahi and Maithili while using Suffix tree and LCS matching.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the matches were found for word length 3-6, so we concluded that these languages are mostly made up of words of these word lengths.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while using n-gram similarity and DICE algorithm, we found better matches for Bhojpuri and Magahi as compared to Maithili.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10000"/>
            <a:ext cx="8520600" cy="3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407800" y="3809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solve the task mentioned, we primarily used three methods: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Suffix Tree and Longest Common Substring(LCS) </a:t>
            </a:r>
            <a:r>
              <a:rPr lang="en" sz="2400"/>
              <a:t>m</a:t>
            </a:r>
            <a:r>
              <a:rPr lang="en" sz="2400"/>
              <a:t>atching.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</a:t>
            </a:r>
            <a:r>
              <a:rPr lang="en" sz="2400"/>
              <a:t>-g</a:t>
            </a:r>
            <a:r>
              <a:rPr lang="en" sz="2400"/>
              <a:t>ram similarity measurements.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DICE algorithm for similarity measurements.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Orthography?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orthography is a set of conventions for writing a language. It includes norms of spelling, hyphenation, capitalization, word breaks, emphasis and </a:t>
            </a:r>
            <a:r>
              <a:rPr lang="en" sz="2400"/>
              <a:t>punctuation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It defines the set of symbols used in writing a language, and the rules regarding how to use those symbols.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214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this project, we have used three pairs of orthographic languages 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Hindi and Bhojpuri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Hindi and Magahi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Hindi and Maithili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All these languages are part of the Indo-Aryan language family and are mostly spoken in northern and </a:t>
            </a:r>
            <a:r>
              <a:rPr lang="en" sz="2200"/>
              <a:t>northeastern</a:t>
            </a:r>
            <a:r>
              <a:rPr lang="en" sz="2200"/>
              <a:t> parts of India.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Cognates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7475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task can also be seen as that of Cognate identification.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Cognates are words in different languages that have similar spelling and meaning.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Examples: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name  - नाम       (English and Hindi)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action - acciòn  (English and Spanish)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visitor - visiteur (English and French)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8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796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corpus provided was unfiltered and had a lot of undesired content, so to obtain a structured corpus we did some preprocessing.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steps of preprocessing included: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unknown files and files of very big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undesired headers from some of the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any special characters and </a:t>
            </a:r>
            <a:r>
              <a:rPr lang="en"/>
              <a:t>numeric</a:t>
            </a:r>
            <a:r>
              <a:rPr lang="en"/>
              <a:t> characters.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Unicode to make sure only characters from </a:t>
            </a:r>
            <a:r>
              <a:rPr lang="en"/>
              <a:t>Devanagari</a:t>
            </a:r>
            <a:r>
              <a:rPr lang="en"/>
              <a:t> script were left.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a list of unique words of length greater than 2 from the filtered files.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202375"/>
            <a:ext cx="85206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 all the preprocessing, the size of the corpus for each language was: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000" y="1481638"/>
            <a:ext cx="6282000" cy="21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01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Trees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809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Suffix Tree for a given text is a compressed trie for all suffixes of the given text.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Suffix trees are used to implement multitude of string operations faster.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 taken to build a suffix tree from a text of size </a:t>
            </a:r>
            <a:r>
              <a:rPr b="1" i="1" lang="en" sz="2400"/>
              <a:t>n</a:t>
            </a:r>
            <a:r>
              <a:rPr lang="en" sz="2400"/>
              <a:t> is </a:t>
            </a:r>
            <a:r>
              <a:rPr b="1" i="1" lang="en" sz="2400"/>
              <a:t>O(n) </a:t>
            </a:r>
            <a:r>
              <a:rPr lang="en" sz="2400"/>
              <a:t>and the space used is also </a:t>
            </a:r>
            <a:r>
              <a:rPr b="1" i="1" lang="en" sz="2400"/>
              <a:t>O(n)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the tree is built any pattern searching can be done in </a:t>
            </a:r>
            <a:r>
              <a:rPr b="1" i="1" lang="en" sz="2400"/>
              <a:t>O(m)</a:t>
            </a:r>
            <a:r>
              <a:rPr i="1" lang="en" sz="2400"/>
              <a:t> </a:t>
            </a:r>
            <a:r>
              <a:rPr lang="en" sz="2400"/>
              <a:t>where </a:t>
            </a:r>
            <a:r>
              <a:rPr b="1" i="1" lang="en" sz="2400"/>
              <a:t>m</a:t>
            </a:r>
            <a:r>
              <a:rPr lang="en" sz="2400"/>
              <a:t> is the length of the pattern.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