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17"/>
  </p:notesMasterIdLst>
  <p:handoutMasterIdLst>
    <p:handoutMasterId r:id="rId18"/>
  </p:handoutMasterIdLst>
  <p:sldIdLst>
    <p:sldId id="263" r:id="rId2"/>
    <p:sldId id="264" r:id="rId3"/>
    <p:sldId id="299" r:id="rId4"/>
    <p:sldId id="293" r:id="rId5"/>
    <p:sldId id="294" r:id="rId6"/>
    <p:sldId id="279" r:id="rId7"/>
    <p:sldId id="292" r:id="rId8"/>
    <p:sldId id="260" r:id="rId9"/>
    <p:sldId id="296" r:id="rId10"/>
    <p:sldId id="297" r:id="rId11"/>
    <p:sldId id="298" r:id="rId12"/>
    <p:sldId id="295"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1.svg"/><Relationship Id="rId4" Type="http://schemas.openxmlformats.org/officeDocument/2006/relationships/image" Target="../media/image16.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1.svg"/><Relationship Id="rId4" Type="http://schemas.openxmlformats.org/officeDocument/2006/relationships/image" Target="../media/image16.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5232F-E75A-4874-B4B5-5E88049968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7CD422-6707-401F-940D-D3816C3446FF}">
      <dgm:prSet/>
      <dgm:spPr/>
      <dgm:t>
        <a:bodyPr/>
        <a:lstStyle/>
        <a:p>
          <a:pPr>
            <a:lnSpc>
              <a:spcPct val="100000"/>
            </a:lnSpc>
          </a:pPr>
          <a:r>
            <a:rPr lang="en-US"/>
            <a:t>In many cases, Farmer’s themselves should get into the field to perform irrigation but there are some situations where they themselves can’t do the things manually. </a:t>
          </a:r>
        </a:p>
      </dgm:t>
    </dgm:pt>
    <dgm:pt modelId="{0D22EC84-B8C2-41FA-99A5-24C524769EF1}" type="parTrans" cxnId="{5B581769-261D-4667-BF73-90A99CC8753D}">
      <dgm:prSet/>
      <dgm:spPr/>
      <dgm:t>
        <a:bodyPr/>
        <a:lstStyle/>
        <a:p>
          <a:endParaRPr lang="en-US"/>
        </a:p>
      </dgm:t>
    </dgm:pt>
    <dgm:pt modelId="{D8D1AF1E-F16F-4DDB-8416-8E81E3A51E0A}" type="sibTrans" cxnId="{5B581769-261D-4667-BF73-90A99CC8753D}">
      <dgm:prSet/>
      <dgm:spPr/>
      <dgm:t>
        <a:bodyPr/>
        <a:lstStyle/>
        <a:p>
          <a:pPr>
            <a:lnSpc>
              <a:spcPct val="100000"/>
            </a:lnSpc>
          </a:pPr>
          <a:endParaRPr lang="en-US"/>
        </a:p>
      </dgm:t>
    </dgm:pt>
    <dgm:pt modelId="{A4658BBF-C1F8-4B26-A2AC-D09FB2CC9A51}">
      <dgm:prSet/>
      <dgm:spPr/>
      <dgm:t>
        <a:bodyPr/>
        <a:lstStyle/>
        <a:p>
          <a:pPr>
            <a:lnSpc>
              <a:spcPct val="100000"/>
            </a:lnSpc>
          </a:pPr>
          <a:r>
            <a:rPr lang="en-US"/>
            <a:t>Such as checking soil moisture level, temperature, humidity. </a:t>
          </a:r>
        </a:p>
      </dgm:t>
    </dgm:pt>
    <dgm:pt modelId="{BFAC98B7-2DD9-43FA-A038-3FC89F12E68C}" type="parTrans" cxnId="{961F4019-D749-46CD-9505-41105B702F16}">
      <dgm:prSet/>
      <dgm:spPr/>
      <dgm:t>
        <a:bodyPr/>
        <a:lstStyle/>
        <a:p>
          <a:endParaRPr lang="en-US"/>
        </a:p>
      </dgm:t>
    </dgm:pt>
    <dgm:pt modelId="{79854406-A78A-47E8-AD96-BDEB4C7440A2}" type="sibTrans" cxnId="{961F4019-D749-46CD-9505-41105B702F16}">
      <dgm:prSet/>
      <dgm:spPr/>
      <dgm:t>
        <a:bodyPr/>
        <a:lstStyle/>
        <a:p>
          <a:pPr>
            <a:lnSpc>
              <a:spcPct val="100000"/>
            </a:lnSpc>
          </a:pPr>
          <a:endParaRPr lang="en-US"/>
        </a:p>
      </dgm:t>
    </dgm:pt>
    <dgm:pt modelId="{B82E85A9-0A0A-4999-A502-01FC58D8E969}">
      <dgm:prSet/>
      <dgm:spPr/>
      <dgm:t>
        <a:bodyPr/>
        <a:lstStyle/>
        <a:p>
          <a:pPr>
            <a:lnSpc>
              <a:spcPct val="100000"/>
            </a:lnSpc>
          </a:pPr>
          <a:r>
            <a:rPr lang="en-US"/>
            <a:t>This process is time consuming and there can be many human errors. </a:t>
          </a:r>
        </a:p>
      </dgm:t>
    </dgm:pt>
    <dgm:pt modelId="{DA27A097-74F2-4B75-A786-39D956897CED}" type="parTrans" cxnId="{D7D4EDFA-8012-40F2-B0E8-D439540D0D72}">
      <dgm:prSet/>
      <dgm:spPr/>
      <dgm:t>
        <a:bodyPr/>
        <a:lstStyle/>
        <a:p>
          <a:endParaRPr lang="en-US"/>
        </a:p>
      </dgm:t>
    </dgm:pt>
    <dgm:pt modelId="{7897A380-A7FA-4D7C-85B7-C88F6640607E}" type="sibTrans" cxnId="{D7D4EDFA-8012-40F2-B0E8-D439540D0D72}">
      <dgm:prSet/>
      <dgm:spPr/>
      <dgm:t>
        <a:bodyPr/>
        <a:lstStyle/>
        <a:p>
          <a:pPr>
            <a:lnSpc>
              <a:spcPct val="100000"/>
            </a:lnSpc>
          </a:pPr>
          <a:endParaRPr lang="en-US"/>
        </a:p>
      </dgm:t>
    </dgm:pt>
    <dgm:pt modelId="{60D703A2-7590-4B79-9EA5-E291049C0E92}">
      <dgm:prSet/>
      <dgm:spPr/>
      <dgm:t>
        <a:bodyPr/>
        <a:lstStyle/>
        <a:p>
          <a:pPr>
            <a:lnSpc>
              <a:spcPct val="100000"/>
            </a:lnSpc>
          </a:pPr>
          <a:r>
            <a:rPr lang="en-US"/>
            <a:t>Checking these levels and maintaining the level at regular interval of times cannot be possible all the time. </a:t>
          </a:r>
        </a:p>
      </dgm:t>
    </dgm:pt>
    <dgm:pt modelId="{11B172D3-6E82-4A2B-84E2-9B701AB4F714}" type="parTrans" cxnId="{F93742D9-8AF1-4E6F-87D7-B95015B284C0}">
      <dgm:prSet/>
      <dgm:spPr/>
      <dgm:t>
        <a:bodyPr/>
        <a:lstStyle/>
        <a:p>
          <a:endParaRPr lang="en-US"/>
        </a:p>
      </dgm:t>
    </dgm:pt>
    <dgm:pt modelId="{7A2A8E3B-8B62-4144-A4AB-3757DAEF1DC9}" type="sibTrans" cxnId="{F93742D9-8AF1-4E6F-87D7-B95015B284C0}">
      <dgm:prSet/>
      <dgm:spPr/>
      <dgm:t>
        <a:bodyPr/>
        <a:lstStyle/>
        <a:p>
          <a:pPr>
            <a:lnSpc>
              <a:spcPct val="100000"/>
            </a:lnSpc>
          </a:pPr>
          <a:endParaRPr lang="en-US"/>
        </a:p>
      </dgm:t>
    </dgm:pt>
    <dgm:pt modelId="{5E8F3A33-2754-418D-A257-72A056E7520B}">
      <dgm:prSet/>
      <dgm:spPr/>
      <dgm:t>
        <a:bodyPr/>
        <a:lstStyle/>
        <a:p>
          <a:pPr>
            <a:lnSpc>
              <a:spcPct val="100000"/>
            </a:lnSpc>
          </a:pPr>
          <a:r>
            <a:rPr lang="en-US"/>
            <a:t>There are some techniques where irrigation starts as soon as the soil moisture drops but, in that case when there is sudden increment in moisture level through external factor then crop maybe damaged.</a:t>
          </a:r>
        </a:p>
      </dgm:t>
    </dgm:pt>
    <dgm:pt modelId="{73FFF91D-8EA2-44FD-B469-DA0BF87A58C3}" type="parTrans" cxnId="{D2DD97FD-4010-4533-917C-54F605AB38F7}">
      <dgm:prSet/>
      <dgm:spPr/>
      <dgm:t>
        <a:bodyPr/>
        <a:lstStyle/>
        <a:p>
          <a:endParaRPr lang="en-US"/>
        </a:p>
      </dgm:t>
    </dgm:pt>
    <dgm:pt modelId="{7CA4E812-E204-466A-881F-2043C6DE318D}" type="sibTrans" cxnId="{D2DD97FD-4010-4533-917C-54F605AB38F7}">
      <dgm:prSet/>
      <dgm:spPr/>
      <dgm:t>
        <a:bodyPr/>
        <a:lstStyle/>
        <a:p>
          <a:endParaRPr lang="en-US"/>
        </a:p>
      </dgm:t>
    </dgm:pt>
    <dgm:pt modelId="{B46BAA6F-256A-40F1-8902-2765FDD9A85E}" type="pres">
      <dgm:prSet presAssocID="{E1B5232F-E75A-4874-B4B5-5E8804996893}" presName="root" presStyleCnt="0">
        <dgm:presLayoutVars>
          <dgm:dir/>
          <dgm:resizeHandles val="exact"/>
        </dgm:presLayoutVars>
      </dgm:prSet>
      <dgm:spPr/>
    </dgm:pt>
    <dgm:pt modelId="{37EBDDFB-512A-4423-B1DE-BD1485BE04CE}" type="pres">
      <dgm:prSet presAssocID="{7D7CD422-6707-401F-940D-D3816C3446FF}" presName="compNode" presStyleCnt="0"/>
      <dgm:spPr/>
    </dgm:pt>
    <dgm:pt modelId="{41FEA6D4-200B-4AF7-964F-0757726232C3}" type="pres">
      <dgm:prSet presAssocID="{7D7CD422-6707-401F-940D-D3816C3446FF}" presName="bgRect" presStyleLbl="bgShp" presStyleIdx="0" presStyleCnt="5"/>
      <dgm:spPr/>
    </dgm:pt>
    <dgm:pt modelId="{0FAD3A0A-6701-42A1-B6EF-77EB9562FD8B}" type="pres">
      <dgm:prSet presAssocID="{7D7CD422-6707-401F-940D-D3816C3446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5410AB64-0CF2-4745-86B3-9333603CCD3D}" type="pres">
      <dgm:prSet presAssocID="{7D7CD422-6707-401F-940D-D3816C3446FF}" presName="spaceRect" presStyleCnt="0"/>
      <dgm:spPr/>
    </dgm:pt>
    <dgm:pt modelId="{05FD7601-25BA-4060-AFCC-BCBBD0FE369A}" type="pres">
      <dgm:prSet presAssocID="{7D7CD422-6707-401F-940D-D3816C3446FF}" presName="parTx" presStyleLbl="revTx" presStyleIdx="0" presStyleCnt="5">
        <dgm:presLayoutVars>
          <dgm:chMax val="0"/>
          <dgm:chPref val="0"/>
        </dgm:presLayoutVars>
      </dgm:prSet>
      <dgm:spPr/>
    </dgm:pt>
    <dgm:pt modelId="{C2991A86-37C9-4CCB-9723-140D8B2E1509}" type="pres">
      <dgm:prSet presAssocID="{D8D1AF1E-F16F-4DDB-8416-8E81E3A51E0A}" presName="sibTrans" presStyleCnt="0"/>
      <dgm:spPr/>
    </dgm:pt>
    <dgm:pt modelId="{5981289C-BC1E-410B-A821-4494218EE624}" type="pres">
      <dgm:prSet presAssocID="{A4658BBF-C1F8-4B26-A2AC-D09FB2CC9A51}" presName="compNode" presStyleCnt="0"/>
      <dgm:spPr/>
    </dgm:pt>
    <dgm:pt modelId="{4D905179-B62C-47DA-8E1F-63D6081839EE}" type="pres">
      <dgm:prSet presAssocID="{A4658BBF-C1F8-4B26-A2AC-D09FB2CC9A51}" presName="bgRect" presStyleLbl="bgShp" presStyleIdx="1" presStyleCnt="5"/>
      <dgm:spPr/>
    </dgm:pt>
    <dgm:pt modelId="{AA21A0E5-F12E-478B-8DF6-6230B85A1426}" type="pres">
      <dgm:prSet presAssocID="{A4658BBF-C1F8-4B26-A2AC-D09FB2CC9A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C1840C92-7397-4163-A0C2-68068F957BFE}" type="pres">
      <dgm:prSet presAssocID="{A4658BBF-C1F8-4B26-A2AC-D09FB2CC9A51}" presName="spaceRect" presStyleCnt="0"/>
      <dgm:spPr/>
    </dgm:pt>
    <dgm:pt modelId="{43471246-2859-44DB-A5CD-C70E94396909}" type="pres">
      <dgm:prSet presAssocID="{A4658BBF-C1F8-4B26-A2AC-D09FB2CC9A51}" presName="parTx" presStyleLbl="revTx" presStyleIdx="1" presStyleCnt="5">
        <dgm:presLayoutVars>
          <dgm:chMax val="0"/>
          <dgm:chPref val="0"/>
        </dgm:presLayoutVars>
      </dgm:prSet>
      <dgm:spPr/>
    </dgm:pt>
    <dgm:pt modelId="{A7883873-D2CE-43E2-AD26-B4DFF12496F8}" type="pres">
      <dgm:prSet presAssocID="{79854406-A78A-47E8-AD96-BDEB4C7440A2}" presName="sibTrans" presStyleCnt="0"/>
      <dgm:spPr/>
    </dgm:pt>
    <dgm:pt modelId="{8E221376-E7AC-4BA5-9563-14B6073A578D}" type="pres">
      <dgm:prSet presAssocID="{B82E85A9-0A0A-4999-A502-01FC58D8E969}" presName="compNode" presStyleCnt="0"/>
      <dgm:spPr/>
    </dgm:pt>
    <dgm:pt modelId="{8654B52F-0C6D-4476-BA60-704B8F778FAC}" type="pres">
      <dgm:prSet presAssocID="{B82E85A9-0A0A-4999-A502-01FC58D8E969}" presName="bgRect" presStyleLbl="bgShp" presStyleIdx="2" presStyleCnt="5"/>
      <dgm:spPr/>
    </dgm:pt>
    <dgm:pt modelId="{1F1794C8-746A-4C74-85E2-F006BA675199}" type="pres">
      <dgm:prSet presAssocID="{B82E85A9-0A0A-4999-A502-01FC58D8E9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D6035A4F-C71A-41E4-9067-5FCC437CF5B9}" type="pres">
      <dgm:prSet presAssocID="{B82E85A9-0A0A-4999-A502-01FC58D8E969}" presName="spaceRect" presStyleCnt="0"/>
      <dgm:spPr/>
    </dgm:pt>
    <dgm:pt modelId="{5A8728C2-77F9-49AF-9751-F4ED58D4DFA7}" type="pres">
      <dgm:prSet presAssocID="{B82E85A9-0A0A-4999-A502-01FC58D8E969}" presName="parTx" presStyleLbl="revTx" presStyleIdx="2" presStyleCnt="5">
        <dgm:presLayoutVars>
          <dgm:chMax val="0"/>
          <dgm:chPref val="0"/>
        </dgm:presLayoutVars>
      </dgm:prSet>
      <dgm:spPr/>
    </dgm:pt>
    <dgm:pt modelId="{FC44A5FF-468F-4FB9-B503-FD98AFAB2FBC}" type="pres">
      <dgm:prSet presAssocID="{7897A380-A7FA-4D7C-85B7-C88F6640607E}" presName="sibTrans" presStyleCnt="0"/>
      <dgm:spPr/>
    </dgm:pt>
    <dgm:pt modelId="{B6981A51-508E-4A89-A131-6B048EED26B5}" type="pres">
      <dgm:prSet presAssocID="{60D703A2-7590-4B79-9EA5-E291049C0E92}" presName="compNode" presStyleCnt="0"/>
      <dgm:spPr/>
    </dgm:pt>
    <dgm:pt modelId="{340A2D82-5CDB-4709-A34F-B19A08276B58}" type="pres">
      <dgm:prSet presAssocID="{60D703A2-7590-4B79-9EA5-E291049C0E92}" presName="bgRect" presStyleLbl="bgShp" presStyleIdx="3" presStyleCnt="5"/>
      <dgm:spPr/>
    </dgm:pt>
    <dgm:pt modelId="{9D0F4598-0963-4E87-9821-A4DE0FC5B316}" type="pres">
      <dgm:prSet presAssocID="{60D703A2-7590-4B79-9EA5-E291049C0E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A754105F-AC66-41FD-BE68-6D4BE03316E7}" type="pres">
      <dgm:prSet presAssocID="{60D703A2-7590-4B79-9EA5-E291049C0E92}" presName="spaceRect" presStyleCnt="0"/>
      <dgm:spPr/>
    </dgm:pt>
    <dgm:pt modelId="{7D127B79-6EA4-434A-A936-C4AC984B9B12}" type="pres">
      <dgm:prSet presAssocID="{60D703A2-7590-4B79-9EA5-E291049C0E92}" presName="parTx" presStyleLbl="revTx" presStyleIdx="3" presStyleCnt="5">
        <dgm:presLayoutVars>
          <dgm:chMax val="0"/>
          <dgm:chPref val="0"/>
        </dgm:presLayoutVars>
      </dgm:prSet>
      <dgm:spPr/>
    </dgm:pt>
    <dgm:pt modelId="{12742F09-F116-489B-8BBA-9A00D364D12D}" type="pres">
      <dgm:prSet presAssocID="{7A2A8E3B-8B62-4144-A4AB-3757DAEF1DC9}" presName="sibTrans" presStyleCnt="0"/>
      <dgm:spPr/>
    </dgm:pt>
    <dgm:pt modelId="{CFE55014-8C64-4F6B-838F-76B1F51E0A79}" type="pres">
      <dgm:prSet presAssocID="{5E8F3A33-2754-418D-A257-72A056E7520B}" presName="compNode" presStyleCnt="0"/>
      <dgm:spPr/>
    </dgm:pt>
    <dgm:pt modelId="{166EB164-A367-4622-B65F-7EA68F501050}" type="pres">
      <dgm:prSet presAssocID="{5E8F3A33-2754-418D-A257-72A056E7520B}" presName="bgRect" presStyleLbl="bgShp" presStyleIdx="4" presStyleCnt="5"/>
      <dgm:spPr/>
    </dgm:pt>
    <dgm:pt modelId="{7D57257E-B355-4879-910C-71F3AE4E90D0}" type="pres">
      <dgm:prSet presAssocID="{5E8F3A33-2754-418D-A257-72A056E752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iny scene"/>
        </a:ext>
      </dgm:extLst>
    </dgm:pt>
    <dgm:pt modelId="{F88700CC-ED2D-49A1-9BB6-88CA615A28EB}" type="pres">
      <dgm:prSet presAssocID="{5E8F3A33-2754-418D-A257-72A056E7520B}" presName="spaceRect" presStyleCnt="0"/>
      <dgm:spPr/>
    </dgm:pt>
    <dgm:pt modelId="{9B3DFB6A-D016-4C68-811D-E6320B9C4B09}" type="pres">
      <dgm:prSet presAssocID="{5E8F3A33-2754-418D-A257-72A056E7520B}" presName="parTx" presStyleLbl="revTx" presStyleIdx="4" presStyleCnt="5">
        <dgm:presLayoutVars>
          <dgm:chMax val="0"/>
          <dgm:chPref val="0"/>
        </dgm:presLayoutVars>
      </dgm:prSet>
      <dgm:spPr/>
    </dgm:pt>
  </dgm:ptLst>
  <dgm:cxnLst>
    <dgm:cxn modelId="{25F07013-AB81-4E58-A5F8-F3CDFFA3F2CD}" type="presOf" srcId="{E1B5232F-E75A-4874-B4B5-5E8804996893}" destId="{B46BAA6F-256A-40F1-8902-2765FDD9A85E}" srcOrd="0" destOrd="0" presId="urn:microsoft.com/office/officeart/2018/2/layout/IconVerticalSolidList"/>
    <dgm:cxn modelId="{961F4019-D749-46CD-9505-41105B702F16}" srcId="{E1B5232F-E75A-4874-B4B5-5E8804996893}" destId="{A4658BBF-C1F8-4B26-A2AC-D09FB2CC9A51}" srcOrd="1" destOrd="0" parTransId="{BFAC98B7-2DD9-43FA-A038-3FC89F12E68C}" sibTransId="{79854406-A78A-47E8-AD96-BDEB4C7440A2}"/>
    <dgm:cxn modelId="{9AD5021F-0CE3-4A93-8FF3-3D36E85BDC1A}" type="presOf" srcId="{B82E85A9-0A0A-4999-A502-01FC58D8E969}" destId="{5A8728C2-77F9-49AF-9751-F4ED58D4DFA7}" srcOrd="0" destOrd="0" presId="urn:microsoft.com/office/officeart/2018/2/layout/IconVerticalSolidList"/>
    <dgm:cxn modelId="{5B581769-261D-4667-BF73-90A99CC8753D}" srcId="{E1B5232F-E75A-4874-B4B5-5E8804996893}" destId="{7D7CD422-6707-401F-940D-D3816C3446FF}" srcOrd="0" destOrd="0" parTransId="{0D22EC84-B8C2-41FA-99A5-24C524769EF1}" sibTransId="{D8D1AF1E-F16F-4DDB-8416-8E81E3A51E0A}"/>
    <dgm:cxn modelId="{D35FCD57-7C58-4557-A100-B3D1228565AA}" type="presOf" srcId="{A4658BBF-C1F8-4B26-A2AC-D09FB2CC9A51}" destId="{43471246-2859-44DB-A5CD-C70E94396909}" srcOrd="0" destOrd="0" presId="urn:microsoft.com/office/officeart/2018/2/layout/IconVerticalSolidList"/>
    <dgm:cxn modelId="{394FE47A-E0E2-448A-B304-1FCD178365F4}" type="presOf" srcId="{5E8F3A33-2754-418D-A257-72A056E7520B}" destId="{9B3DFB6A-D016-4C68-811D-E6320B9C4B09}" srcOrd="0" destOrd="0" presId="urn:microsoft.com/office/officeart/2018/2/layout/IconVerticalSolidList"/>
    <dgm:cxn modelId="{6C8518BF-8631-495D-9EBC-18C3A37F1BCB}" type="presOf" srcId="{7D7CD422-6707-401F-940D-D3816C3446FF}" destId="{05FD7601-25BA-4060-AFCC-BCBBD0FE369A}" srcOrd="0" destOrd="0" presId="urn:microsoft.com/office/officeart/2018/2/layout/IconVerticalSolidList"/>
    <dgm:cxn modelId="{F93742D9-8AF1-4E6F-87D7-B95015B284C0}" srcId="{E1B5232F-E75A-4874-B4B5-5E8804996893}" destId="{60D703A2-7590-4B79-9EA5-E291049C0E92}" srcOrd="3" destOrd="0" parTransId="{11B172D3-6E82-4A2B-84E2-9B701AB4F714}" sibTransId="{7A2A8E3B-8B62-4144-A4AB-3757DAEF1DC9}"/>
    <dgm:cxn modelId="{D89860E8-54B5-4766-8AF8-9DFF306F5B5D}" type="presOf" srcId="{60D703A2-7590-4B79-9EA5-E291049C0E92}" destId="{7D127B79-6EA4-434A-A936-C4AC984B9B12}" srcOrd="0" destOrd="0" presId="urn:microsoft.com/office/officeart/2018/2/layout/IconVerticalSolidList"/>
    <dgm:cxn modelId="{D7D4EDFA-8012-40F2-B0E8-D439540D0D72}" srcId="{E1B5232F-E75A-4874-B4B5-5E8804996893}" destId="{B82E85A9-0A0A-4999-A502-01FC58D8E969}" srcOrd="2" destOrd="0" parTransId="{DA27A097-74F2-4B75-A786-39D956897CED}" sibTransId="{7897A380-A7FA-4D7C-85B7-C88F6640607E}"/>
    <dgm:cxn modelId="{D2DD97FD-4010-4533-917C-54F605AB38F7}" srcId="{E1B5232F-E75A-4874-B4B5-5E8804996893}" destId="{5E8F3A33-2754-418D-A257-72A056E7520B}" srcOrd="4" destOrd="0" parTransId="{73FFF91D-8EA2-44FD-B469-DA0BF87A58C3}" sibTransId="{7CA4E812-E204-466A-881F-2043C6DE318D}"/>
    <dgm:cxn modelId="{AD7E1DF3-34D8-4B7F-A7B3-009F089E9456}" type="presParOf" srcId="{B46BAA6F-256A-40F1-8902-2765FDD9A85E}" destId="{37EBDDFB-512A-4423-B1DE-BD1485BE04CE}" srcOrd="0" destOrd="0" presId="urn:microsoft.com/office/officeart/2018/2/layout/IconVerticalSolidList"/>
    <dgm:cxn modelId="{1A62644A-BEB4-417A-A2B5-10F2C531D620}" type="presParOf" srcId="{37EBDDFB-512A-4423-B1DE-BD1485BE04CE}" destId="{41FEA6D4-200B-4AF7-964F-0757726232C3}" srcOrd="0" destOrd="0" presId="urn:microsoft.com/office/officeart/2018/2/layout/IconVerticalSolidList"/>
    <dgm:cxn modelId="{AF0B4372-7166-4643-A827-A361E72F1F6B}" type="presParOf" srcId="{37EBDDFB-512A-4423-B1DE-BD1485BE04CE}" destId="{0FAD3A0A-6701-42A1-B6EF-77EB9562FD8B}" srcOrd="1" destOrd="0" presId="urn:microsoft.com/office/officeart/2018/2/layout/IconVerticalSolidList"/>
    <dgm:cxn modelId="{7653928B-D715-4FD4-BA79-177D4B414BD7}" type="presParOf" srcId="{37EBDDFB-512A-4423-B1DE-BD1485BE04CE}" destId="{5410AB64-0CF2-4745-86B3-9333603CCD3D}" srcOrd="2" destOrd="0" presId="urn:microsoft.com/office/officeart/2018/2/layout/IconVerticalSolidList"/>
    <dgm:cxn modelId="{EF5319E6-475F-4D5C-943E-16A75BF608E6}" type="presParOf" srcId="{37EBDDFB-512A-4423-B1DE-BD1485BE04CE}" destId="{05FD7601-25BA-4060-AFCC-BCBBD0FE369A}" srcOrd="3" destOrd="0" presId="urn:microsoft.com/office/officeart/2018/2/layout/IconVerticalSolidList"/>
    <dgm:cxn modelId="{1F1846EE-D315-4F18-A67A-BB39FAE19ADD}" type="presParOf" srcId="{B46BAA6F-256A-40F1-8902-2765FDD9A85E}" destId="{C2991A86-37C9-4CCB-9723-140D8B2E1509}" srcOrd="1" destOrd="0" presId="urn:microsoft.com/office/officeart/2018/2/layout/IconVerticalSolidList"/>
    <dgm:cxn modelId="{756B8C84-5197-460F-8CCA-3A8FA5720A81}" type="presParOf" srcId="{B46BAA6F-256A-40F1-8902-2765FDD9A85E}" destId="{5981289C-BC1E-410B-A821-4494218EE624}" srcOrd="2" destOrd="0" presId="urn:microsoft.com/office/officeart/2018/2/layout/IconVerticalSolidList"/>
    <dgm:cxn modelId="{CB42FBC4-9342-432B-AF89-6D7421DE0F7C}" type="presParOf" srcId="{5981289C-BC1E-410B-A821-4494218EE624}" destId="{4D905179-B62C-47DA-8E1F-63D6081839EE}" srcOrd="0" destOrd="0" presId="urn:microsoft.com/office/officeart/2018/2/layout/IconVerticalSolidList"/>
    <dgm:cxn modelId="{14F3F26E-4939-448B-999E-CB6BD6C69672}" type="presParOf" srcId="{5981289C-BC1E-410B-A821-4494218EE624}" destId="{AA21A0E5-F12E-478B-8DF6-6230B85A1426}" srcOrd="1" destOrd="0" presId="urn:microsoft.com/office/officeart/2018/2/layout/IconVerticalSolidList"/>
    <dgm:cxn modelId="{00C760CA-2EA6-4855-AE57-4CA157B1297F}" type="presParOf" srcId="{5981289C-BC1E-410B-A821-4494218EE624}" destId="{C1840C92-7397-4163-A0C2-68068F957BFE}" srcOrd="2" destOrd="0" presId="urn:microsoft.com/office/officeart/2018/2/layout/IconVerticalSolidList"/>
    <dgm:cxn modelId="{ECCD85E6-CDAA-4AAE-9C92-4FE147BFF3C4}" type="presParOf" srcId="{5981289C-BC1E-410B-A821-4494218EE624}" destId="{43471246-2859-44DB-A5CD-C70E94396909}" srcOrd="3" destOrd="0" presId="urn:microsoft.com/office/officeart/2018/2/layout/IconVerticalSolidList"/>
    <dgm:cxn modelId="{E2340973-6447-45AE-B042-8B0D51126D63}" type="presParOf" srcId="{B46BAA6F-256A-40F1-8902-2765FDD9A85E}" destId="{A7883873-D2CE-43E2-AD26-B4DFF12496F8}" srcOrd="3" destOrd="0" presId="urn:microsoft.com/office/officeart/2018/2/layout/IconVerticalSolidList"/>
    <dgm:cxn modelId="{1E0C20ED-651C-4561-967E-7E20BC2C9BD7}" type="presParOf" srcId="{B46BAA6F-256A-40F1-8902-2765FDD9A85E}" destId="{8E221376-E7AC-4BA5-9563-14B6073A578D}" srcOrd="4" destOrd="0" presId="urn:microsoft.com/office/officeart/2018/2/layout/IconVerticalSolidList"/>
    <dgm:cxn modelId="{20C448D1-954E-4F06-88CC-BB657EFEBF4F}" type="presParOf" srcId="{8E221376-E7AC-4BA5-9563-14B6073A578D}" destId="{8654B52F-0C6D-4476-BA60-704B8F778FAC}" srcOrd="0" destOrd="0" presId="urn:microsoft.com/office/officeart/2018/2/layout/IconVerticalSolidList"/>
    <dgm:cxn modelId="{09C5C600-7399-4A9E-8715-26B406F81584}" type="presParOf" srcId="{8E221376-E7AC-4BA5-9563-14B6073A578D}" destId="{1F1794C8-746A-4C74-85E2-F006BA675199}" srcOrd="1" destOrd="0" presId="urn:microsoft.com/office/officeart/2018/2/layout/IconVerticalSolidList"/>
    <dgm:cxn modelId="{F15C4F14-07C3-493F-BA05-A1FB36F0671E}" type="presParOf" srcId="{8E221376-E7AC-4BA5-9563-14B6073A578D}" destId="{D6035A4F-C71A-41E4-9067-5FCC437CF5B9}" srcOrd="2" destOrd="0" presId="urn:microsoft.com/office/officeart/2018/2/layout/IconVerticalSolidList"/>
    <dgm:cxn modelId="{DA1BF409-8CE7-472A-89BA-A457C703323C}" type="presParOf" srcId="{8E221376-E7AC-4BA5-9563-14B6073A578D}" destId="{5A8728C2-77F9-49AF-9751-F4ED58D4DFA7}" srcOrd="3" destOrd="0" presId="urn:microsoft.com/office/officeart/2018/2/layout/IconVerticalSolidList"/>
    <dgm:cxn modelId="{F00FCCA2-443F-41C9-A5CC-9CAAF336A8B7}" type="presParOf" srcId="{B46BAA6F-256A-40F1-8902-2765FDD9A85E}" destId="{FC44A5FF-468F-4FB9-B503-FD98AFAB2FBC}" srcOrd="5" destOrd="0" presId="urn:microsoft.com/office/officeart/2018/2/layout/IconVerticalSolidList"/>
    <dgm:cxn modelId="{15A6AC84-4E41-4D84-9EA1-7DBABB7BA86E}" type="presParOf" srcId="{B46BAA6F-256A-40F1-8902-2765FDD9A85E}" destId="{B6981A51-508E-4A89-A131-6B048EED26B5}" srcOrd="6" destOrd="0" presId="urn:microsoft.com/office/officeart/2018/2/layout/IconVerticalSolidList"/>
    <dgm:cxn modelId="{A6BB87DF-7E6E-46C4-B8E2-0EF653DB25B5}" type="presParOf" srcId="{B6981A51-508E-4A89-A131-6B048EED26B5}" destId="{340A2D82-5CDB-4709-A34F-B19A08276B58}" srcOrd="0" destOrd="0" presId="urn:microsoft.com/office/officeart/2018/2/layout/IconVerticalSolidList"/>
    <dgm:cxn modelId="{7E5D236D-F610-4632-8765-BAE56A30E7E3}" type="presParOf" srcId="{B6981A51-508E-4A89-A131-6B048EED26B5}" destId="{9D0F4598-0963-4E87-9821-A4DE0FC5B316}" srcOrd="1" destOrd="0" presId="urn:microsoft.com/office/officeart/2018/2/layout/IconVerticalSolidList"/>
    <dgm:cxn modelId="{8172870D-0A08-4681-BE22-50D89CBCBAB4}" type="presParOf" srcId="{B6981A51-508E-4A89-A131-6B048EED26B5}" destId="{A754105F-AC66-41FD-BE68-6D4BE03316E7}" srcOrd="2" destOrd="0" presId="urn:microsoft.com/office/officeart/2018/2/layout/IconVerticalSolidList"/>
    <dgm:cxn modelId="{9BBF9DD4-7049-46EA-9A0C-39E157B7EE01}" type="presParOf" srcId="{B6981A51-508E-4A89-A131-6B048EED26B5}" destId="{7D127B79-6EA4-434A-A936-C4AC984B9B12}" srcOrd="3" destOrd="0" presId="urn:microsoft.com/office/officeart/2018/2/layout/IconVerticalSolidList"/>
    <dgm:cxn modelId="{C0BEF554-7196-4CCE-A2D9-A0A4AE3594AF}" type="presParOf" srcId="{B46BAA6F-256A-40F1-8902-2765FDD9A85E}" destId="{12742F09-F116-489B-8BBA-9A00D364D12D}" srcOrd="7" destOrd="0" presId="urn:microsoft.com/office/officeart/2018/2/layout/IconVerticalSolidList"/>
    <dgm:cxn modelId="{9EE63F33-6424-4F18-A373-531477E901B6}" type="presParOf" srcId="{B46BAA6F-256A-40F1-8902-2765FDD9A85E}" destId="{CFE55014-8C64-4F6B-838F-76B1F51E0A79}" srcOrd="8" destOrd="0" presId="urn:microsoft.com/office/officeart/2018/2/layout/IconVerticalSolidList"/>
    <dgm:cxn modelId="{AF4C5885-58BE-4855-BC49-E66F4235CDC3}" type="presParOf" srcId="{CFE55014-8C64-4F6B-838F-76B1F51E0A79}" destId="{166EB164-A367-4622-B65F-7EA68F501050}" srcOrd="0" destOrd="0" presId="urn:microsoft.com/office/officeart/2018/2/layout/IconVerticalSolidList"/>
    <dgm:cxn modelId="{B9EB6918-BF8F-4DE8-9FA6-357CD682466C}" type="presParOf" srcId="{CFE55014-8C64-4F6B-838F-76B1F51E0A79}" destId="{7D57257E-B355-4879-910C-71F3AE4E90D0}" srcOrd="1" destOrd="0" presId="urn:microsoft.com/office/officeart/2018/2/layout/IconVerticalSolidList"/>
    <dgm:cxn modelId="{0847079F-0E3F-40CA-BE05-F09DB9106B74}" type="presParOf" srcId="{CFE55014-8C64-4F6B-838F-76B1F51E0A79}" destId="{F88700CC-ED2D-49A1-9BB6-88CA615A28EB}" srcOrd="2" destOrd="0" presId="urn:microsoft.com/office/officeart/2018/2/layout/IconVerticalSolidList"/>
    <dgm:cxn modelId="{44F2D14B-2039-470E-A606-F6EFDE16392E}" type="presParOf" srcId="{CFE55014-8C64-4F6B-838F-76B1F51E0A79}" destId="{9B3DFB6A-D016-4C68-811D-E6320B9C4B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A4E55-877A-47B9-B514-04C4AE9C1FF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26CC5B7-F638-4AFA-A9AD-77C35B4FD786}">
      <dgm:prSet/>
      <dgm:spPr/>
      <dgm:t>
        <a:bodyPr/>
        <a:lstStyle/>
        <a:p>
          <a:pPr>
            <a:lnSpc>
              <a:spcPct val="100000"/>
            </a:lnSpc>
            <a:defRPr cap="all"/>
          </a:pPr>
          <a:r>
            <a:rPr lang="en-US"/>
            <a:t>Our Proposed solution to develop the automated irrigation system. Farmer without actually getting into the farm and can access the information through mobile device.</a:t>
          </a:r>
        </a:p>
      </dgm:t>
    </dgm:pt>
    <dgm:pt modelId="{9A9C206D-15B4-4A78-83CB-C77860DAFA63}" type="parTrans" cxnId="{7D9A3551-E242-429C-BB81-D04B41E1E28E}">
      <dgm:prSet/>
      <dgm:spPr/>
      <dgm:t>
        <a:bodyPr/>
        <a:lstStyle/>
        <a:p>
          <a:endParaRPr lang="en-US"/>
        </a:p>
      </dgm:t>
    </dgm:pt>
    <dgm:pt modelId="{CCC9E7E1-ADE0-4FB2-97A2-0FBB15125B37}" type="sibTrans" cxnId="{7D9A3551-E242-429C-BB81-D04B41E1E28E}">
      <dgm:prSet/>
      <dgm:spPr/>
      <dgm:t>
        <a:bodyPr/>
        <a:lstStyle/>
        <a:p>
          <a:pPr>
            <a:lnSpc>
              <a:spcPct val="100000"/>
            </a:lnSpc>
          </a:pPr>
          <a:endParaRPr lang="en-US"/>
        </a:p>
      </dgm:t>
    </dgm:pt>
    <dgm:pt modelId="{4D89ADF4-D2B8-4740-9247-605380D8826E}">
      <dgm:prSet/>
      <dgm:spPr/>
      <dgm:t>
        <a:bodyPr/>
        <a:lstStyle/>
        <a:p>
          <a:pPr>
            <a:lnSpc>
              <a:spcPct val="100000"/>
            </a:lnSpc>
            <a:defRPr cap="all"/>
          </a:pPr>
          <a:r>
            <a:rPr lang="en-US"/>
            <a:t>We would like to implement this using Machine Learning and Internet of Things(IOT).</a:t>
          </a:r>
        </a:p>
      </dgm:t>
    </dgm:pt>
    <dgm:pt modelId="{1734888F-440A-42C2-87B8-2ADB3B18E968}" type="parTrans" cxnId="{58E4E3B5-3B79-495C-8F47-CB419A681F0C}">
      <dgm:prSet/>
      <dgm:spPr/>
      <dgm:t>
        <a:bodyPr/>
        <a:lstStyle/>
        <a:p>
          <a:endParaRPr lang="en-US"/>
        </a:p>
      </dgm:t>
    </dgm:pt>
    <dgm:pt modelId="{A75C31A1-D443-4312-9A11-8A751C45D8C8}" type="sibTrans" cxnId="{58E4E3B5-3B79-495C-8F47-CB419A681F0C}">
      <dgm:prSet/>
      <dgm:spPr/>
      <dgm:t>
        <a:bodyPr/>
        <a:lstStyle/>
        <a:p>
          <a:pPr>
            <a:lnSpc>
              <a:spcPct val="100000"/>
            </a:lnSpc>
          </a:pPr>
          <a:endParaRPr lang="en-US"/>
        </a:p>
      </dgm:t>
    </dgm:pt>
    <dgm:pt modelId="{31B52EEE-A8D8-4AB1-8417-4BE7C430369F}">
      <dgm:prSet/>
      <dgm:spPr/>
      <dgm:t>
        <a:bodyPr/>
        <a:lstStyle/>
        <a:p>
          <a:pPr>
            <a:lnSpc>
              <a:spcPct val="100000"/>
            </a:lnSpc>
            <a:defRPr cap="all"/>
          </a:pPr>
          <a:r>
            <a:rPr lang="en-US"/>
            <a:t>We calculate the moisture in the soil in timely basis</a:t>
          </a:r>
        </a:p>
      </dgm:t>
    </dgm:pt>
    <dgm:pt modelId="{378964C3-6A69-4495-A9CA-0EC6818A6C2A}" type="parTrans" cxnId="{129AA5FF-709E-4720-B4E5-2D4ACD64B822}">
      <dgm:prSet/>
      <dgm:spPr/>
      <dgm:t>
        <a:bodyPr/>
        <a:lstStyle/>
        <a:p>
          <a:endParaRPr lang="en-US"/>
        </a:p>
      </dgm:t>
    </dgm:pt>
    <dgm:pt modelId="{73C73EB4-8FCA-4FFB-9877-14737D500CCB}" type="sibTrans" cxnId="{129AA5FF-709E-4720-B4E5-2D4ACD64B822}">
      <dgm:prSet/>
      <dgm:spPr/>
      <dgm:t>
        <a:bodyPr/>
        <a:lstStyle/>
        <a:p>
          <a:pPr>
            <a:lnSpc>
              <a:spcPct val="100000"/>
            </a:lnSpc>
          </a:pPr>
          <a:endParaRPr lang="en-US"/>
        </a:p>
      </dgm:t>
    </dgm:pt>
    <dgm:pt modelId="{E5E6DE76-73E8-40EF-86A0-B000101E159D}">
      <dgm:prSet/>
      <dgm:spPr/>
      <dgm:t>
        <a:bodyPr/>
        <a:lstStyle/>
        <a:p>
          <a:pPr>
            <a:lnSpc>
              <a:spcPct val="100000"/>
            </a:lnSpc>
            <a:defRPr cap="all"/>
          </a:pPr>
          <a:r>
            <a:rPr lang="en-US"/>
            <a:t>If the moisture level is less than the cutoff for certain time we take the automatic necessary irrigation action. We do this through the Formal Verification methods.</a:t>
          </a:r>
        </a:p>
      </dgm:t>
    </dgm:pt>
    <dgm:pt modelId="{1940F307-46BD-4724-8CF0-DA587202A508}" type="parTrans" cxnId="{D0A511CE-22B2-45D3-B05C-805C70E98BBD}">
      <dgm:prSet/>
      <dgm:spPr/>
      <dgm:t>
        <a:bodyPr/>
        <a:lstStyle/>
        <a:p>
          <a:endParaRPr lang="en-US"/>
        </a:p>
      </dgm:t>
    </dgm:pt>
    <dgm:pt modelId="{38108AE7-F87E-4D7D-9B26-C1D9A64315BD}" type="sibTrans" cxnId="{D0A511CE-22B2-45D3-B05C-805C70E98BBD}">
      <dgm:prSet/>
      <dgm:spPr/>
      <dgm:t>
        <a:bodyPr/>
        <a:lstStyle/>
        <a:p>
          <a:pPr>
            <a:lnSpc>
              <a:spcPct val="100000"/>
            </a:lnSpc>
          </a:pPr>
          <a:endParaRPr lang="en-US"/>
        </a:p>
      </dgm:t>
    </dgm:pt>
    <dgm:pt modelId="{79B9A991-4A8A-4501-9D2B-BD830B8273E2}">
      <dgm:prSet/>
      <dgm:spPr/>
      <dgm:t>
        <a:bodyPr/>
        <a:lstStyle/>
        <a:p>
          <a:pPr>
            <a:lnSpc>
              <a:spcPct val="100000"/>
            </a:lnSpc>
            <a:defRPr cap="all"/>
          </a:pPr>
          <a:r>
            <a:rPr lang="en-US"/>
            <a:t>Every time there is a requirement of irrigation it is notified to farmer by storing the data in the cloud. </a:t>
          </a:r>
        </a:p>
      </dgm:t>
    </dgm:pt>
    <dgm:pt modelId="{CB02AAC0-26C9-458C-AE4D-A0C75490846D}" type="parTrans" cxnId="{0670940B-EAFF-4D0F-80E1-DE0AFA6B0915}">
      <dgm:prSet/>
      <dgm:spPr/>
      <dgm:t>
        <a:bodyPr/>
        <a:lstStyle/>
        <a:p>
          <a:endParaRPr lang="en-US"/>
        </a:p>
      </dgm:t>
    </dgm:pt>
    <dgm:pt modelId="{8CE00B9C-9EB9-46B1-AABD-B63DB31481A4}" type="sibTrans" cxnId="{0670940B-EAFF-4D0F-80E1-DE0AFA6B0915}">
      <dgm:prSet/>
      <dgm:spPr/>
      <dgm:t>
        <a:bodyPr/>
        <a:lstStyle/>
        <a:p>
          <a:endParaRPr lang="en-US"/>
        </a:p>
      </dgm:t>
    </dgm:pt>
    <dgm:pt modelId="{BCDEFB37-827F-4C91-A621-4110DA32711F}" type="pres">
      <dgm:prSet presAssocID="{13BA4E55-877A-47B9-B514-04C4AE9C1FF9}" presName="root" presStyleCnt="0">
        <dgm:presLayoutVars>
          <dgm:dir/>
          <dgm:resizeHandles val="exact"/>
        </dgm:presLayoutVars>
      </dgm:prSet>
      <dgm:spPr/>
    </dgm:pt>
    <dgm:pt modelId="{469319B5-C0EF-448A-B958-0D9FB17F1AA4}" type="pres">
      <dgm:prSet presAssocID="{026CC5B7-F638-4AFA-A9AD-77C35B4FD786}" presName="compNode" presStyleCnt="0"/>
      <dgm:spPr/>
    </dgm:pt>
    <dgm:pt modelId="{9B5C202B-A8A1-4762-90AE-D3EDFC94A093}" type="pres">
      <dgm:prSet presAssocID="{026CC5B7-F638-4AFA-A9AD-77C35B4FD786}" presName="iconBgRect" presStyleLbl="bgShp" presStyleIdx="0" presStyleCnt="5"/>
      <dgm:spPr/>
    </dgm:pt>
    <dgm:pt modelId="{CE2BF4DE-E889-41FF-A536-B6D6006C6FF2}" type="pres">
      <dgm:prSet presAssocID="{026CC5B7-F638-4AFA-A9AD-77C35B4FD7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05D9BD78-6CFD-4839-B932-A79C5FFAC90C}" type="pres">
      <dgm:prSet presAssocID="{026CC5B7-F638-4AFA-A9AD-77C35B4FD786}" presName="spaceRect" presStyleCnt="0"/>
      <dgm:spPr/>
    </dgm:pt>
    <dgm:pt modelId="{E4DB8B90-C2F0-4364-B43D-286FE3FA3014}" type="pres">
      <dgm:prSet presAssocID="{026CC5B7-F638-4AFA-A9AD-77C35B4FD786}" presName="textRect" presStyleLbl="revTx" presStyleIdx="0" presStyleCnt="5">
        <dgm:presLayoutVars>
          <dgm:chMax val="1"/>
          <dgm:chPref val="1"/>
        </dgm:presLayoutVars>
      </dgm:prSet>
      <dgm:spPr/>
    </dgm:pt>
    <dgm:pt modelId="{DCC1F8E6-8600-42C6-A869-9D7C98A6AEB7}" type="pres">
      <dgm:prSet presAssocID="{CCC9E7E1-ADE0-4FB2-97A2-0FBB15125B37}" presName="sibTrans" presStyleCnt="0"/>
      <dgm:spPr/>
    </dgm:pt>
    <dgm:pt modelId="{A96A9277-4684-4FD6-8C57-4E053047B717}" type="pres">
      <dgm:prSet presAssocID="{4D89ADF4-D2B8-4740-9247-605380D8826E}" presName="compNode" presStyleCnt="0"/>
      <dgm:spPr/>
    </dgm:pt>
    <dgm:pt modelId="{5F03C534-BFAE-4139-8F5E-BC1AD5B96433}" type="pres">
      <dgm:prSet presAssocID="{4D89ADF4-D2B8-4740-9247-605380D8826E}" presName="iconBgRect" presStyleLbl="bgShp" presStyleIdx="1" presStyleCnt="5"/>
      <dgm:spPr/>
    </dgm:pt>
    <dgm:pt modelId="{C6CEEFD8-8C13-4B2F-A1F5-B12C8ECA6E09}" type="pres">
      <dgm:prSet presAssocID="{4D89ADF4-D2B8-4740-9247-605380D882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D387312-E05B-400D-BCAD-B1AE057233B8}" type="pres">
      <dgm:prSet presAssocID="{4D89ADF4-D2B8-4740-9247-605380D8826E}" presName="spaceRect" presStyleCnt="0"/>
      <dgm:spPr/>
    </dgm:pt>
    <dgm:pt modelId="{BC520FA3-9009-4976-A441-20A3E8AE44C0}" type="pres">
      <dgm:prSet presAssocID="{4D89ADF4-D2B8-4740-9247-605380D8826E}" presName="textRect" presStyleLbl="revTx" presStyleIdx="1" presStyleCnt="5">
        <dgm:presLayoutVars>
          <dgm:chMax val="1"/>
          <dgm:chPref val="1"/>
        </dgm:presLayoutVars>
      </dgm:prSet>
      <dgm:spPr/>
    </dgm:pt>
    <dgm:pt modelId="{58D132A8-611B-4AA7-82D0-5772FB852711}" type="pres">
      <dgm:prSet presAssocID="{A75C31A1-D443-4312-9A11-8A751C45D8C8}" presName="sibTrans" presStyleCnt="0"/>
      <dgm:spPr/>
    </dgm:pt>
    <dgm:pt modelId="{802AD9B1-9D35-49F7-87CF-A76EEDA21CC8}" type="pres">
      <dgm:prSet presAssocID="{31B52EEE-A8D8-4AB1-8417-4BE7C430369F}" presName="compNode" presStyleCnt="0"/>
      <dgm:spPr/>
    </dgm:pt>
    <dgm:pt modelId="{0924166F-4622-4A53-916A-E44B4B61E7EC}" type="pres">
      <dgm:prSet presAssocID="{31B52EEE-A8D8-4AB1-8417-4BE7C430369F}" presName="iconBgRect" presStyleLbl="bgShp" presStyleIdx="2" presStyleCnt="5"/>
      <dgm:spPr/>
    </dgm:pt>
    <dgm:pt modelId="{72FD6F33-2BBC-4C5D-B4E1-7184D3E3F113}" type="pres">
      <dgm:prSet presAssocID="{31B52EEE-A8D8-4AB1-8417-4BE7C43036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2899AC2-AA59-4751-AD61-A301BB4DD57B}" type="pres">
      <dgm:prSet presAssocID="{31B52EEE-A8D8-4AB1-8417-4BE7C430369F}" presName="spaceRect" presStyleCnt="0"/>
      <dgm:spPr/>
    </dgm:pt>
    <dgm:pt modelId="{4D683208-5615-4EC8-A8EE-672E187B7214}" type="pres">
      <dgm:prSet presAssocID="{31B52EEE-A8D8-4AB1-8417-4BE7C430369F}" presName="textRect" presStyleLbl="revTx" presStyleIdx="2" presStyleCnt="5">
        <dgm:presLayoutVars>
          <dgm:chMax val="1"/>
          <dgm:chPref val="1"/>
        </dgm:presLayoutVars>
      </dgm:prSet>
      <dgm:spPr/>
    </dgm:pt>
    <dgm:pt modelId="{FE1186D1-DD54-44BD-B2EC-2578230E065E}" type="pres">
      <dgm:prSet presAssocID="{73C73EB4-8FCA-4FFB-9877-14737D500CCB}" presName="sibTrans" presStyleCnt="0"/>
      <dgm:spPr/>
    </dgm:pt>
    <dgm:pt modelId="{5B367503-CA4D-40EA-9D75-1026151137F4}" type="pres">
      <dgm:prSet presAssocID="{E5E6DE76-73E8-40EF-86A0-B000101E159D}" presName="compNode" presStyleCnt="0"/>
      <dgm:spPr/>
    </dgm:pt>
    <dgm:pt modelId="{6001E2A1-53F6-465A-8449-8CEB1D51EBC4}" type="pres">
      <dgm:prSet presAssocID="{E5E6DE76-73E8-40EF-86A0-B000101E159D}" presName="iconBgRect" presStyleLbl="bgShp" presStyleIdx="3" presStyleCnt="5"/>
      <dgm:spPr/>
    </dgm:pt>
    <dgm:pt modelId="{CFDEEAF8-FB11-4514-9F0B-5DD1E76DEA01}" type="pres">
      <dgm:prSet presAssocID="{E5E6DE76-73E8-40EF-86A0-B000101E15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y scene"/>
        </a:ext>
      </dgm:extLst>
    </dgm:pt>
    <dgm:pt modelId="{1B71EDE2-F693-4DD2-814A-057D5DC438C3}" type="pres">
      <dgm:prSet presAssocID="{E5E6DE76-73E8-40EF-86A0-B000101E159D}" presName="spaceRect" presStyleCnt="0"/>
      <dgm:spPr/>
    </dgm:pt>
    <dgm:pt modelId="{62B466A6-DEA8-4043-BFD2-59999C740B5F}" type="pres">
      <dgm:prSet presAssocID="{E5E6DE76-73E8-40EF-86A0-B000101E159D}" presName="textRect" presStyleLbl="revTx" presStyleIdx="3" presStyleCnt="5">
        <dgm:presLayoutVars>
          <dgm:chMax val="1"/>
          <dgm:chPref val="1"/>
        </dgm:presLayoutVars>
      </dgm:prSet>
      <dgm:spPr/>
    </dgm:pt>
    <dgm:pt modelId="{F62DC09A-A49E-4776-8FC6-A5561C5312DE}" type="pres">
      <dgm:prSet presAssocID="{38108AE7-F87E-4D7D-9B26-C1D9A64315BD}" presName="sibTrans" presStyleCnt="0"/>
      <dgm:spPr/>
    </dgm:pt>
    <dgm:pt modelId="{DFA8CCF3-596A-40BE-981D-E5E5C44C751E}" type="pres">
      <dgm:prSet presAssocID="{79B9A991-4A8A-4501-9D2B-BD830B8273E2}" presName="compNode" presStyleCnt="0"/>
      <dgm:spPr/>
    </dgm:pt>
    <dgm:pt modelId="{82B7A047-27AB-46C0-A99C-6D6697607F96}" type="pres">
      <dgm:prSet presAssocID="{79B9A991-4A8A-4501-9D2B-BD830B8273E2}" presName="iconBgRect" presStyleLbl="bgShp" presStyleIdx="4" presStyleCnt="5"/>
      <dgm:spPr/>
    </dgm:pt>
    <dgm:pt modelId="{23A60A3C-43CE-47F1-BDCA-E0C8CAEF1013}" type="pres">
      <dgm:prSet presAssocID="{79B9A991-4A8A-4501-9D2B-BD830B8273E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nt"/>
        </a:ext>
      </dgm:extLst>
    </dgm:pt>
    <dgm:pt modelId="{D73D9B3F-0B58-415D-824B-A24A6D9F851A}" type="pres">
      <dgm:prSet presAssocID="{79B9A991-4A8A-4501-9D2B-BD830B8273E2}" presName="spaceRect" presStyleCnt="0"/>
      <dgm:spPr/>
    </dgm:pt>
    <dgm:pt modelId="{710DA489-2431-41AB-A7F4-3B200838DE55}" type="pres">
      <dgm:prSet presAssocID="{79B9A991-4A8A-4501-9D2B-BD830B8273E2}" presName="textRect" presStyleLbl="revTx" presStyleIdx="4" presStyleCnt="5">
        <dgm:presLayoutVars>
          <dgm:chMax val="1"/>
          <dgm:chPref val="1"/>
        </dgm:presLayoutVars>
      </dgm:prSet>
      <dgm:spPr/>
    </dgm:pt>
  </dgm:ptLst>
  <dgm:cxnLst>
    <dgm:cxn modelId="{0670940B-EAFF-4D0F-80E1-DE0AFA6B0915}" srcId="{13BA4E55-877A-47B9-B514-04C4AE9C1FF9}" destId="{79B9A991-4A8A-4501-9D2B-BD830B8273E2}" srcOrd="4" destOrd="0" parTransId="{CB02AAC0-26C9-458C-AE4D-A0C75490846D}" sibTransId="{8CE00B9C-9EB9-46B1-AABD-B63DB31481A4}"/>
    <dgm:cxn modelId="{87C41B1A-4576-4E24-AF7A-C01E31E90650}" type="presOf" srcId="{4D89ADF4-D2B8-4740-9247-605380D8826E}" destId="{BC520FA3-9009-4976-A441-20A3E8AE44C0}" srcOrd="0" destOrd="0" presId="urn:microsoft.com/office/officeart/2018/5/layout/IconCircleLabelList"/>
    <dgm:cxn modelId="{E457013B-7EDE-4EA2-B357-5B95AE7C589C}" type="presOf" srcId="{13BA4E55-877A-47B9-B514-04C4AE9C1FF9}" destId="{BCDEFB37-827F-4C91-A621-4110DA32711F}" srcOrd="0" destOrd="0" presId="urn:microsoft.com/office/officeart/2018/5/layout/IconCircleLabelList"/>
    <dgm:cxn modelId="{47F7BB3C-BFD2-4D9C-AD60-697C82E09149}" type="presOf" srcId="{026CC5B7-F638-4AFA-A9AD-77C35B4FD786}" destId="{E4DB8B90-C2F0-4364-B43D-286FE3FA3014}" srcOrd="0" destOrd="0" presId="urn:microsoft.com/office/officeart/2018/5/layout/IconCircleLabelList"/>
    <dgm:cxn modelId="{5BB70367-F4D5-49C1-80B7-91B505C667AD}" type="presOf" srcId="{31B52EEE-A8D8-4AB1-8417-4BE7C430369F}" destId="{4D683208-5615-4EC8-A8EE-672E187B7214}" srcOrd="0" destOrd="0" presId="urn:microsoft.com/office/officeart/2018/5/layout/IconCircleLabelList"/>
    <dgm:cxn modelId="{7D9A3551-E242-429C-BB81-D04B41E1E28E}" srcId="{13BA4E55-877A-47B9-B514-04C4AE9C1FF9}" destId="{026CC5B7-F638-4AFA-A9AD-77C35B4FD786}" srcOrd="0" destOrd="0" parTransId="{9A9C206D-15B4-4A78-83CB-C77860DAFA63}" sibTransId="{CCC9E7E1-ADE0-4FB2-97A2-0FBB15125B37}"/>
    <dgm:cxn modelId="{0FB1FD7F-1636-4D82-9AD3-68D786C9B8E4}" type="presOf" srcId="{E5E6DE76-73E8-40EF-86A0-B000101E159D}" destId="{62B466A6-DEA8-4043-BFD2-59999C740B5F}" srcOrd="0" destOrd="0" presId="urn:microsoft.com/office/officeart/2018/5/layout/IconCircleLabelList"/>
    <dgm:cxn modelId="{58E4E3B5-3B79-495C-8F47-CB419A681F0C}" srcId="{13BA4E55-877A-47B9-B514-04C4AE9C1FF9}" destId="{4D89ADF4-D2B8-4740-9247-605380D8826E}" srcOrd="1" destOrd="0" parTransId="{1734888F-440A-42C2-87B8-2ADB3B18E968}" sibTransId="{A75C31A1-D443-4312-9A11-8A751C45D8C8}"/>
    <dgm:cxn modelId="{D0A511CE-22B2-45D3-B05C-805C70E98BBD}" srcId="{13BA4E55-877A-47B9-B514-04C4AE9C1FF9}" destId="{E5E6DE76-73E8-40EF-86A0-B000101E159D}" srcOrd="3" destOrd="0" parTransId="{1940F307-46BD-4724-8CF0-DA587202A508}" sibTransId="{38108AE7-F87E-4D7D-9B26-C1D9A64315BD}"/>
    <dgm:cxn modelId="{46C217F8-18D1-44D9-A1D5-F4FE61570CCC}" type="presOf" srcId="{79B9A991-4A8A-4501-9D2B-BD830B8273E2}" destId="{710DA489-2431-41AB-A7F4-3B200838DE55}" srcOrd="0" destOrd="0" presId="urn:microsoft.com/office/officeart/2018/5/layout/IconCircleLabelList"/>
    <dgm:cxn modelId="{129AA5FF-709E-4720-B4E5-2D4ACD64B822}" srcId="{13BA4E55-877A-47B9-B514-04C4AE9C1FF9}" destId="{31B52EEE-A8D8-4AB1-8417-4BE7C430369F}" srcOrd="2" destOrd="0" parTransId="{378964C3-6A69-4495-A9CA-0EC6818A6C2A}" sibTransId="{73C73EB4-8FCA-4FFB-9877-14737D500CCB}"/>
    <dgm:cxn modelId="{29B5DECB-5B67-4A01-B48C-97B2608230B7}" type="presParOf" srcId="{BCDEFB37-827F-4C91-A621-4110DA32711F}" destId="{469319B5-C0EF-448A-B958-0D9FB17F1AA4}" srcOrd="0" destOrd="0" presId="urn:microsoft.com/office/officeart/2018/5/layout/IconCircleLabelList"/>
    <dgm:cxn modelId="{D42E5D0E-BDCF-4406-B837-9F3F3F5B2A53}" type="presParOf" srcId="{469319B5-C0EF-448A-B958-0D9FB17F1AA4}" destId="{9B5C202B-A8A1-4762-90AE-D3EDFC94A093}" srcOrd="0" destOrd="0" presId="urn:microsoft.com/office/officeart/2018/5/layout/IconCircleLabelList"/>
    <dgm:cxn modelId="{84E87357-DA93-479A-AF64-1B01B5A6E8EB}" type="presParOf" srcId="{469319B5-C0EF-448A-B958-0D9FB17F1AA4}" destId="{CE2BF4DE-E889-41FF-A536-B6D6006C6FF2}" srcOrd="1" destOrd="0" presId="urn:microsoft.com/office/officeart/2018/5/layout/IconCircleLabelList"/>
    <dgm:cxn modelId="{0BE5F8E0-7DF0-482C-927E-B237EFA89EE7}" type="presParOf" srcId="{469319B5-C0EF-448A-B958-0D9FB17F1AA4}" destId="{05D9BD78-6CFD-4839-B932-A79C5FFAC90C}" srcOrd="2" destOrd="0" presId="urn:microsoft.com/office/officeart/2018/5/layout/IconCircleLabelList"/>
    <dgm:cxn modelId="{820DACE9-4E96-4EEC-A42C-34ED92028702}" type="presParOf" srcId="{469319B5-C0EF-448A-B958-0D9FB17F1AA4}" destId="{E4DB8B90-C2F0-4364-B43D-286FE3FA3014}" srcOrd="3" destOrd="0" presId="urn:microsoft.com/office/officeart/2018/5/layout/IconCircleLabelList"/>
    <dgm:cxn modelId="{81EB84F8-10AD-4D20-94E1-7728B9491C03}" type="presParOf" srcId="{BCDEFB37-827F-4C91-A621-4110DA32711F}" destId="{DCC1F8E6-8600-42C6-A869-9D7C98A6AEB7}" srcOrd="1" destOrd="0" presId="urn:microsoft.com/office/officeart/2018/5/layout/IconCircleLabelList"/>
    <dgm:cxn modelId="{C8F9D4DF-21A7-40A9-8171-929D25FDD799}" type="presParOf" srcId="{BCDEFB37-827F-4C91-A621-4110DA32711F}" destId="{A96A9277-4684-4FD6-8C57-4E053047B717}" srcOrd="2" destOrd="0" presId="urn:microsoft.com/office/officeart/2018/5/layout/IconCircleLabelList"/>
    <dgm:cxn modelId="{4ACDE037-1942-4B9C-83C0-75F2206FBC8F}" type="presParOf" srcId="{A96A9277-4684-4FD6-8C57-4E053047B717}" destId="{5F03C534-BFAE-4139-8F5E-BC1AD5B96433}" srcOrd="0" destOrd="0" presId="urn:microsoft.com/office/officeart/2018/5/layout/IconCircleLabelList"/>
    <dgm:cxn modelId="{384822C5-52FE-40E1-B451-C42DD2C5FC4B}" type="presParOf" srcId="{A96A9277-4684-4FD6-8C57-4E053047B717}" destId="{C6CEEFD8-8C13-4B2F-A1F5-B12C8ECA6E09}" srcOrd="1" destOrd="0" presId="urn:microsoft.com/office/officeart/2018/5/layout/IconCircleLabelList"/>
    <dgm:cxn modelId="{DEF72537-3337-4B5D-86A3-E31E5D03A46E}" type="presParOf" srcId="{A96A9277-4684-4FD6-8C57-4E053047B717}" destId="{AD387312-E05B-400D-BCAD-B1AE057233B8}" srcOrd="2" destOrd="0" presId="urn:microsoft.com/office/officeart/2018/5/layout/IconCircleLabelList"/>
    <dgm:cxn modelId="{A050ACD2-1203-4E2D-B91B-AE8D3ECABD3B}" type="presParOf" srcId="{A96A9277-4684-4FD6-8C57-4E053047B717}" destId="{BC520FA3-9009-4976-A441-20A3E8AE44C0}" srcOrd="3" destOrd="0" presId="urn:microsoft.com/office/officeart/2018/5/layout/IconCircleLabelList"/>
    <dgm:cxn modelId="{D8E6E668-B7E7-4A10-8813-C147C7502518}" type="presParOf" srcId="{BCDEFB37-827F-4C91-A621-4110DA32711F}" destId="{58D132A8-611B-4AA7-82D0-5772FB852711}" srcOrd="3" destOrd="0" presId="urn:microsoft.com/office/officeart/2018/5/layout/IconCircleLabelList"/>
    <dgm:cxn modelId="{C89524A1-0D7E-4549-A885-A68C4C4B23DD}" type="presParOf" srcId="{BCDEFB37-827F-4C91-A621-4110DA32711F}" destId="{802AD9B1-9D35-49F7-87CF-A76EEDA21CC8}" srcOrd="4" destOrd="0" presId="urn:microsoft.com/office/officeart/2018/5/layout/IconCircleLabelList"/>
    <dgm:cxn modelId="{BBED4B25-0422-4342-A017-E13653C4CB87}" type="presParOf" srcId="{802AD9B1-9D35-49F7-87CF-A76EEDA21CC8}" destId="{0924166F-4622-4A53-916A-E44B4B61E7EC}" srcOrd="0" destOrd="0" presId="urn:microsoft.com/office/officeart/2018/5/layout/IconCircleLabelList"/>
    <dgm:cxn modelId="{C513305A-522B-4243-B823-EDEEFFEA7051}" type="presParOf" srcId="{802AD9B1-9D35-49F7-87CF-A76EEDA21CC8}" destId="{72FD6F33-2BBC-4C5D-B4E1-7184D3E3F113}" srcOrd="1" destOrd="0" presId="urn:microsoft.com/office/officeart/2018/5/layout/IconCircleLabelList"/>
    <dgm:cxn modelId="{D8C8532B-4F78-4B67-B932-0240FCDF3373}" type="presParOf" srcId="{802AD9B1-9D35-49F7-87CF-A76EEDA21CC8}" destId="{12899AC2-AA59-4751-AD61-A301BB4DD57B}" srcOrd="2" destOrd="0" presId="urn:microsoft.com/office/officeart/2018/5/layout/IconCircleLabelList"/>
    <dgm:cxn modelId="{9DFA104D-1D31-4CDE-A508-DD9716C40E83}" type="presParOf" srcId="{802AD9B1-9D35-49F7-87CF-A76EEDA21CC8}" destId="{4D683208-5615-4EC8-A8EE-672E187B7214}" srcOrd="3" destOrd="0" presId="urn:microsoft.com/office/officeart/2018/5/layout/IconCircleLabelList"/>
    <dgm:cxn modelId="{D08784B6-99FF-47CC-B113-ACEB1FCC6034}" type="presParOf" srcId="{BCDEFB37-827F-4C91-A621-4110DA32711F}" destId="{FE1186D1-DD54-44BD-B2EC-2578230E065E}" srcOrd="5" destOrd="0" presId="urn:microsoft.com/office/officeart/2018/5/layout/IconCircleLabelList"/>
    <dgm:cxn modelId="{422245A8-25FF-4582-9074-A1FF7BAB4451}" type="presParOf" srcId="{BCDEFB37-827F-4C91-A621-4110DA32711F}" destId="{5B367503-CA4D-40EA-9D75-1026151137F4}" srcOrd="6" destOrd="0" presId="urn:microsoft.com/office/officeart/2018/5/layout/IconCircleLabelList"/>
    <dgm:cxn modelId="{8BB520F2-49BE-42FC-B7CE-10B46C17B8D2}" type="presParOf" srcId="{5B367503-CA4D-40EA-9D75-1026151137F4}" destId="{6001E2A1-53F6-465A-8449-8CEB1D51EBC4}" srcOrd="0" destOrd="0" presId="urn:microsoft.com/office/officeart/2018/5/layout/IconCircleLabelList"/>
    <dgm:cxn modelId="{5E55AAE7-FC99-4344-9282-F752D904103D}" type="presParOf" srcId="{5B367503-CA4D-40EA-9D75-1026151137F4}" destId="{CFDEEAF8-FB11-4514-9F0B-5DD1E76DEA01}" srcOrd="1" destOrd="0" presId="urn:microsoft.com/office/officeart/2018/5/layout/IconCircleLabelList"/>
    <dgm:cxn modelId="{A50901EB-81D2-4507-9FB8-19821D5907D4}" type="presParOf" srcId="{5B367503-CA4D-40EA-9D75-1026151137F4}" destId="{1B71EDE2-F693-4DD2-814A-057D5DC438C3}" srcOrd="2" destOrd="0" presId="urn:microsoft.com/office/officeart/2018/5/layout/IconCircleLabelList"/>
    <dgm:cxn modelId="{0F0982CA-BFE5-41D2-B337-85FF43A624CA}" type="presParOf" srcId="{5B367503-CA4D-40EA-9D75-1026151137F4}" destId="{62B466A6-DEA8-4043-BFD2-59999C740B5F}" srcOrd="3" destOrd="0" presId="urn:microsoft.com/office/officeart/2018/5/layout/IconCircleLabelList"/>
    <dgm:cxn modelId="{76076AE6-A8C5-4539-8873-C3B5F1D902A7}" type="presParOf" srcId="{BCDEFB37-827F-4C91-A621-4110DA32711F}" destId="{F62DC09A-A49E-4776-8FC6-A5561C5312DE}" srcOrd="7" destOrd="0" presId="urn:microsoft.com/office/officeart/2018/5/layout/IconCircleLabelList"/>
    <dgm:cxn modelId="{65437DB7-860A-4F64-9916-F460D2E65178}" type="presParOf" srcId="{BCDEFB37-827F-4C91-A621-4110DA32711F}" destId="{DFA8CCF3-596A-40BE-981D-E5E5C44C751E}" srcOrd="8" destOrd="0" presId="urn:microsoft.com/office/officeart/2018/5/layout/IconCircleLabelList"/>
    <dgm:cxn modelId="{1FFCAF49-D83C-4F8C-AE4A-9C8272EE9077}" type="presParOf" srcId="{DFA8CCF3-596A-40BE-981D-E5E5C44C751E}" destId="{82B7A047-27AB-46C0-A99C-6D6697607F96}" srcOrd="0" destOrd="0" presId="urn:microsoft.com/office/officeart/2018/5/layout/IconCircleLabelList"/>
    <dgm:cxn modelId="{4EBA3AF1-CD57-4EAC-9362-3CD84B45019F}" type="presParOf" srcId="{DFA8CCF3-596A-40BE-981D-E5E5C44C751E}" destId="{23A60A3C-43CE-47F1-BDCA-E0C8CAEF1013}" srcOrd="1" destOrd="0" presId="urn:microsoft.com/office/officeart/2018/5/layout/IconCircleLabelList"/>
    <dgm:cxn modelId="{EEB5C2A6-D247-481E-9EA0-AD83536C9B2F}" type="presParOf" srcId="{DFA8CCF3-596A-40BE-981D-E5E5C44C751E}" destId="{D73D9B3F-0B58-415D-824B-A24A6D9F851A}" srcOrd="2" destOrd="0" presId="urn:microsoft.com/office/officeart/2018/5/layout/IconCircleLabelList"/>
    <dgm:cxn modelId="{9D7B322C-D6A7-4984-B874-AB4E4C0E4031}" type="presParOf" srcId="{DFA8CCF3-596A-40BE-981D-E5E5C44C751E}" destId="{710DA489-2431-41AB-A7F4-3B200838DE5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49D180-8C3C-431E-B4E3-2D72873C643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F9FF226-B633-4FF4-B134-7266750AD3C2}">
      <dgm:prSet/>
      <dgm:spPr/>
      <dgm:t>
        <a:bodyPr/>
        <a:lstStyle/>
        <a:p>
          <a:pPr>
            <a:lnSpc>
              <a:spcPct val="100000"/>
            </a:lnSpc>
          </a:pPr>
          <a:r>
            <a:rPr lang="en-US"/>
            <a:t>Smart Irrigation: Measure soil moisture, temperature, humidity, and other parameters in the field and start the irrigation.</a:t>
          </a:r>
        </a:p>
      </dgm:t>
    </dgm:pt>
    <dgm:pt modelId="{0FE430F2-F40B-4909-AE83-4FADE480C024}" type="parTrans" cxnId="{485C5079-FE34-42B9-AC5F-BAC9383265F7}">
      <dgm:prSet/>
      <dgm:spPr/>
      <dgm:t>
        <a:bodyPr/>
        <a:lstStyle/>
        <a:p>
          <a:endParaRPr lang="en-US"/>
        </a:p>
      </dgm:t>
    </dgm:pt>
    <dgm:pt modelId="{5B0A2596-E0A2-4CC3-BF5D-42E28DCFA9DE}" type="sibTrans" cxnId="{485C5079-FE34-42B9-AC5F-BAC9383265F7}">
      <dgm:prSet/>
      <dgm:spPr/>
      <dgm:t>
        <a:bodyPr/>
        <a:lstStyle/>
        <a:p>
          <a:endParaRPr lang="en-US"/>
        </a:p>
      </dgm:t>
    </dgm:pt>
    <dgm:pt modelId="{B527E986-924A-4B47-8A3F-EB7717918DCF}">
      <dgm:prSet/>
      <dgm:spPr/>
      <dgm:t>
        <a:bodyPr/>
        <a:lstStyle/>
        <a:p>
          <a:pPr>
            <a:lnSpc>
              <a:spcPct val="100000"/>
            </a:lnSpc>
          </a:pPr>
          <a:r>
            <a:rPr lang="en-US"/>
            <a:t>Plant disease Prediction: Predict the disease of the plant based on the image. </a:t>
          </a:r>
        </a:p>
      </dgm:t>
    </dgm:pt>
    <dgm:pt modelId="{137928F9-E7D8-4D65-BED7-E9C67C648533}" type="parTrans" cxnId="{958E5AD6-CAE9-4837-8C4E-B1507FFA7E90}">
      <dgm:prSet/>
      <dgm:spPr/>
      <dgm:t>
        <a:bodyPr/>
        <a:lstStyle/>
        <a:p>
          <a:endParaRPr lang="en-US"/>
        </a:p>
      </dgm:t>
    </dgm:pt>
    <dgm:pt modelId="{48A38996-336E-4E8D-BEA8-AA5DF57EB2F2}" type="sibTrans" cxnId="{958E5AD6-CAE9-4837-8C4E-B1507FFA7E90}">
      <dgm:prSet/>
      <dgm:spPr/>
      <dgm:t>
        <a:bodyPr/>
        <a:lstStyle/>
        <a:p>
          <a:endParaRPr lang="en-US"/>
        </a:p>
      </dgm:t>
    </dgm:pt>
    <dgm:pt modelId="{F32FB324-7BC8-46F1-9B27-EBA5457B9751}">
      <dgm:prSet/>
      <dgm:spPr/>
      <dgm:t>
        <a:bodyPr/>
        <a:lstStyle/>
        <a:p>
          <a:pPr>
            <a:lnSpc>
              <a:spcPct val="100000"/>
            </a:lnSpc>
          </a:pPr>
          <a:r>
            <a:rPr lang="en-US"/>
            <a:t>Cloud Platform: Stores and processes data from sensors using machine learning models.</a:t>
          </a:r>
        </a:p>
      </dgm:t>
    </dgm:pt>
    <dgm:pt modelId="{737C319D-9A72-4129-831A-8F09C68606F0}" type="parTrans" cxnId="{8F0B4AE5-2201-4944-A785-59B887237E20}">
      <dgm:prSet/>
      <dgm:spPr/>
      <dgm:t>
        <a:bodyPr/>
        <a:lstStyle/>
        <a:p>
          <a:endParaRPr lang="en-US"/>
        </a:p>
      </dgm:t>
    </dgm:pt>
    <dgm:pt modelId="{DB332CC5-B73B-40B7-B28D-C952F87E6E06}" type="sibTrans" cxnId="{8F0B4AE5-2201-4944-A785-59B887237E20}">
      <dgm:prSet/>
      <dgm:spPr/>
      <dgm:t>
        <a:bodyPr/>
        <a:lstStyle/>
        <a:p>
          <a:endParaRPr lang="en-US"/>
        </a:p>
      </dgm:t>
    </dgm:pt>
    <dgm:pt modelId="{EBEA3218-313C-4847-AE88-43EE366DD352}">
      <dgm:prSet/>
      <dgm:spPr/>
      <dgm:t>
        <a:bodyPr/>
        <a:lstStyle/>
        <a:p>
          <a:pPr>
            <a:lnSpc>
              <a:spcPct val="100000"/>
            </a:lnSpc>
          </a:pPr>
          <a:r>
            <a:rPr lang="en-US"/>
            <a:t>Formal Verification: Maintain the record of soil moisture level and cutoff, time interval to check the readings.</a:t>
          </a:r>
        </a:p>
      </dgm:t>
    </dgm:pt>
    <dgm:pt modelId="{95A66E21-1F4D-423C-B202-52BF853665C3}" type="parTrans" cxnId="{DF38977F-A356-4F5D-B605-6E4944523405}">
      <dgm:prSet/>
      <dgm:spPr/>
      <dgm:t>
        <a:bodyPr/>
        <a:lstStyle/>
        <a:p>
          <a:endParaRPr lang="en-US"/>
        </a:p>
      </dgm:t>
    </dgm:pt>
    <dgm:pt modelId="{4B799A87-02E6-47A7-8A1B-04D33EA217B6}" type="sibTrans" cxnId="{DF38977F-A356-4F5D-B605-6E4944523405}">
      <dgm:prSet/>
      <dgm:spPr/>
      <dgm:t>
        <a:bodyPr/>
        <a:lstStyle/>
        <a:p>
          <a:endParaRPr lang="en-US"/>
        </a:p>
      </dgm:t>
    </dgm:pt>
    <dgm:pt modelId="{F23D07F7-2944-4BD4-8DEC-45340C178391}" type="pres">
      <dgm:prSet presAssocID="{8849D180-8C3C-431E-B4E3-2D72873C6432}" presName="root" presStyleCnt="0">
        <dgm:presLayoutVars>
          <dgm:dir/>
          <dgm:resizeHandles val="exact"/>
        </dgm:presLayoutVars>
      </dgm:prSet>
      <dgm:spPr/>
    </dgm:pt>
    <dgm:pt modelId="{EBF897F9-7B82-4427-8C7F-6D0DBABD05B3}" type="pres">
      <dgm:prSet presAssocID="{6F9FF226-B633-4FF4-B134-7266750AD3C2}" presName="compNode" presStyleCnt="0"/>
      <dgm:spPr/>
    </dgm:pt>
    <dgm:pt modelId="{CE65FC44-5096-4D9C-AEEE-F0225B219EAD}" type="pres">
      <dgm:prSet presAssocID="{6F9FF226-B633-4FF4-B134-7266750AD3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ing pot"/>
        </a:ext>
      </dgm:extLst>
    </dgm:pt>
    <dgm:pt modelId="{34814935-34F6-4543-87C5-C0F99629E116}" type="pres">
      <dgm:prSet presAssocID="{6F9FF226-B633-4FF4-B134-7266750AD3C2}" presName="spaceRect" presStyleCnt="0"/>
      <dgm:spPr/>
    </dgm:pt>
    <dgm:pt modelId="{895F07AE-0A9E-4FAE-A04A-33B66A27E97B}" type="pres">
      <dgm:prSet presAssocID="{6F9FF226-B633-4FF4-B134-7266750AD3C2}" presName="textRect" presStyleLbl="revTx" presStyleIdx="0" presStyleCnt="4">
        <dgm:presLayoutVars>
          <dgm:chMax val="1"/>
          <dgm:chPref val="1"/>
        </dgm:presLayoutVars>
      </dgm:prSet>
      <dgm:spPr/>
    </dgm:pt>
    <dgm:pt modelId="{CCFA09C1-DF45-441D-AA09-5DB96126CC65}" type="pres">
      <dgm:prSet presAssocID="{5B0A2596-E0A2-4CC3-BF5D-42E28DCFA9DE}" presName="sibTrans" presStyleCnt="0"/>
      <dgm:spPr/>
    </dgm:pt>
    <dgm:pt modelId="{463B6376-11D2-400C-926C-5E3C54586803}" type="pres">
      <dgm:prSet presAssocID="{B527E986-924A-4B47-8A3F-EB7717918DCF}" presName="compNode" presStyleCnt="0"/>
      <dgm:spPr/>
    </dgm:pt>
    <dgm:pt modelId="{6E6107D0-621F-4EB3-871D-1F199CE65B9B}" type="pres">
      <dgm:prSet presAssocID="{B527E986-924A-4B47-8A3F-EB7717918D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cculent"/>
        </a:ext>
      </dgm:extLst>
    </dgm:pt>
    <dgm:pt modelId="{F1C5AE9D-E996-4902-A2C6-197E99A00D35}" type="pres">
      <dgm:prSet presAssocID="{B527E986-924A-4B47-8A3F-EB7717918DCF}" presName="spaceRect" presStyleCnt="0"/>
      <dgm:spPr/>
    </dgm:pt>
    <dgm:pt modelId="{83CD407A-8EDD-45AE-B0D6-AFB50B96D4F1}" type="pres">
      <dgm:prSet presAssocID="{B527E986-924A-4B47-8A3F-EB7717918DCF}" presName="textRect" presStyleLbl="revTx" presStyleIdx="1" presStyleCnt="4">
        <dgm:presLayoutVars>
          <dgm:chMax val="1"/>
          <dgm:chPref val="1"/>
        </dgm:presLayoutVars>
      </dgm:prSet>
      <dgm:spPr/>
    </dgm:pt>
    <dgm:pt modelId="{E832DF23-CDE5-4033-94E9-6829A7897BF0}" type="pres">
      <dgm:prSet presAssocID="{48A38996-336E-4E8D-BEA8-AA5DF57EB2F2}" presName="sibTrans" presStyleCnt="0"/>
      <dgm:spPr/>
    </dgm:pt>
    <dgm:pt modelId="{48F33107-44CE-4F96-AA90-22274DFF9051}" type="pres">
      <dgm:prSet presAssocID="{F32FB324-7BC8-46F1-9B27-EBA5457B9751}" presName="compNode" presStyleCnt="0"/>
      <dgm:spPr/>
    </dgm:pt>
    <dgm:pt modelId="{DD47DA8E-1BA0-497D-9EB5-657E4BBE8A5D}" type="pres">
      <dgm:prSet presAssocID="{F32FB324-7BC8-46F1-9B27-EBA5457B97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59991B0A-74C9-4E08-8478-0170A6E341B5}" type="pres">
      <dgm:prSet presAssocID="{F32FB324-7BC8-46F1-9B27-EBA5457B9751}" presName="spaceRect" presStyleCnt="0"/>
      <dgm:spPr/>
    </dgm:pt>
    <dgm:pt modelId="{457BB144-4324-4542-AEC3-9D0CE7A73E8B}" type="pres">
      <dgm:prSet presAssocID="{F32FB324-7BC8-46F1-9B27-EBA5457B9751}" presName="textRect" presStyleLbl="revTx" presStyleIdx="2" presStyleCnt="4">
        <dgm:presLayoutVars>
          <dgm:chMax val="1"/>
          <dgm:chPref val="1"/>
        </dgm:presLayoutVars>
      </dgm:prSet>
      <dgm:spPr/>
    </dgm:pt>
    <dgm:pt modelId="{545C7443-BB48-4CF1-9EAA-E7FABE9040DA}" type="pres">
      <dgm:prSet presAssocID="{DB332CC5-B73B-40B7-B28D-C952F87E6E06}" presName="sibTrans" presStyleCnt="0"/>
      <dgm:spPr/>
    </dgm:pt>
    <dgm:pt modelId="{A2592CD7-E0AD-48A9-BE94-C2CCE2936B1C}" type="pres">
      <dgm:prSet presAssocID="{EBEA3218-313C-4847-AE88-43EE366DD352}" presName="compNode" presStyleCnt="0"/>
      <dgm:spPr/>
    </dgm:pt>
    <dgm:pt modelId="{31722006-B330-4A5F-91C8-C1AB2B867B94}" type="pres">
      <dgm:prSet presAssocID="{EBEA3218-313C-4847-AE88-43EE366DD3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9A42E8AA-E7AA-4DEB-8979-546CFE96C238}" type="pres">
      <dgm:prSet presAssocID="{EBEA3218-313C-4847-AE88-43EE366DD352}" presName="spaceRect" presStyleCnt="0"/>
      <dgm:spPr/>
    </dgm:pt>
    <dgm:pt modelId="{201246DA-EBC9-40B1-A093-1D84D8188D66}" type="pres">
      <dgm:prSet presAssocID="{EBEA3218-313C-4847-AE88-43EE366DD352}" presName="textRect" presStyleLbl="revTx" presStyleIdx="3" presStyleCnt="4">
        <dgm:presLayoutVars>
          <dgm:chMax val="1"/>
          <dgm:chPref val="1"/>
        </dgm:presLayoutVars>
      </dgm:prSet>
      <dgm:spPr/>
    </dgm:pt>
  </dgm:ptLst>
  <dgm:cxnLst>
    <dgm:cxn modelId="{F743B262-D11F-495C-876E-1A7215EC5EF9}" type="presOf" srcId="{8849D180-8C3C-431E-B4E3-2D72873C6432}" destId="{F23D07F7-2944-4BD4-8DEC-45340C178391}" srcOrd="0" destOrd="0" presId="urn:microsoft.com/office/officeart/2018/2/layout/IconLabelList"/>
    <dgm:cxn modelId="{93A7D06A-8713-4C06-98D7-513B43C0A690}" type="presOf" srcId="{EBEA3218-313C-4847-AE88-43EE366DD352}" destId="{201246DA-EBC9-40B1-A093-1D84D8188D66}" srcOrd="0" destOrd="0" presId="urn:microsoft.com/office/officeart/2018/2/layout/IconLabelList"/>
    <dgm:cxn modelId="{485C5079-FE34-42B9-AC5F-BAC9383265F7}" srcId="{8849D180-8C3C-431E-B4E3-2D72873C6432}" destId="{6F9FF226-B633-4FF4-B134-7266750AD3C2}" srcOrd="0" destOrd="0" parTransId="{0FE430F2-F40B-4909-AE83-4FADE480C024}" sibTransId="{5B0A2596-E0A2-4CC3-BF5D-42E28DCFA9DE}"/>
    <dgm:cxn modelId="{EDA43F7A-01CE-420D-9961-B526DD5B3165}" type="presOf" srcId="{F32FB324-7BC8-46F1-9B27-EBA5457B9751}" destId="{457BB144-4324-4542-AEC3-9D0CE7A73E8B}" srcOrd="0" destOrd="0" presId="urn:microsoft.com/office/officeart/2018/2/layout/IconLabelList"/>
    <dgm:cxn modelId="{DF38977F-A356-4F5D-B605-6E4944523405}" srcId="{8849D180-8C3C-431E-B4E3-2D72873C6432}" destId="{EBEA3218-313C-4847-AE88-43EE366DD352}" srcOrd="3" destOrd="0" parTransId="{95A66E21-1F4D-423C-B202-52BF853665C3}" sibTransId="{4B799A87-02E6-47A7-8A1B-04D33EA217B6}"/>
    <dgm:cxn modelId="{8B5BC29F-7D07-406C-B472-2B1B69691A73}" type="presOf" srcId="{6F9FF226-B633-4FF4-B134-7266750AD3C2}" destId="{895F07AE-0A9E-4FAE-A04A-33B66A27E97B}" srcOrd="0" destOrd="0" presId="urn:microsoft.com/office/officeart/2018/2/layout/IconLabelList"/>
    <dgm:cxn modelId="{958E5AD6-CAE9-4837-8C4E-B1507FFA7E90}" srcId="{8849D180-8C3C-431E-B4E3-2D72873C6432}" destId="{B527E986-924A-4B47-8A3F-EB7717918DCF}" srcOrd="1" destOrd="0" parTransId="{137928F9-E7D8-4D65-BED7-E9C67C648533}" sibTransId="{48A38996-336E-4E8D-BEA8-AA5DF57EB2F2}"/>
    <dgm:cxn modelId="{8F0B4AE5-2201-4944-A785-59B887237E20}" srcId="{8849D180-8C3C-431E-B4E3-2D72873C6432}" destId="{F32FB324-7BC8-46F1-9B27-EBA5457B9751}" srcOrd="2" destOrd="0" parTransId="{737C319D-9A72-4129-831A-8F09C68606F0}" sibTransId="{DB332CC5-B73B-40B7-B28D-C952F87E6E06}"/>
    <dgm:cxn modelId="{A0420FF3-7561-4F42-890D-D357583E26E3}" type="presOf" srcId="{B527E986-924A-4B47-8A3F-EB7717918DCF}" destId="{83CD407A-8EDD-45AE-B0D6-AFB50B96D4F1}" srcOrd="0" destOrd="0" presId="urn:microsoft.com/office/officeart/2018/2/layout/IconLabelList"/>
    <dgm:cxn modelId="{383FD3BF-7141-4318-955C-BBA728D125BA}" type="presParOf" srcId="{F23D07F7-2944-4BD4-8DEC-45340C178391}" destId="{EBF897F9-7B82-4427-8C7F-6D0DBABD05B3}" srcOrd="0" destOrd="0" presId="urn:microsoft.com/office/officeart/2018/2/layout/IconLabelList"/>
    <dgm:cxn modelId="{670F9012-FF5F-486D-BDD7-2A7A5BC302A8}" type="presParOf" srcId="{EBF897F9-7B82-4427-8C7F-6D0DBABD05B3}" destId="{CE65FC44-5096-4D9C-AEEE-F0225B219EAD}" srcOrd="0" destOrd="0" presId="urn:microsoft.com/office/officeart/2018/2/layout/IconLabelList"/>
    <dgm:cxn modelId="{A36F0B28-87C0-4D78-B2CB-762635137DF9}" type="presParOf" srcId="{EBF897F9-7B82-4427-8C7F-6D0DBABD05B3}" destId="{34814935-34F6-4543-87C5-C0F99629E116}" srcOrd="1" destOrd="0" presId="urn:microsoft.com/office/officeart/2018/2/layout/IconLabelList"/>
    <dgm:cxn modelId="{FB9DEAA2-6384-4A3B-B156-D5B6C65BE205}" type="presParOf" srcId="{EBF897F9-7B82-4427-8C7F-6D0DBABD05B3}" destId="{895F07AE-0A9E-4FAE-A04A-33B66A27E97B}" srcOrd="2" destOrd="0" presId="urn:microsoft.com/office/officeart/2018/2/layout/IconLabelList"/>
    <dgm:cxn modelId="{8CEF579A-D819-43BE-BE17-A92A4C62AA07}" type="presParOf" srcId="{F23D07F7-2944-4BD4-8DEC-45340C178391}" destId="{CCFA09C1-DF45-441D-AA09-5DB96126CC65}" srcOrd="1" destOrd="0" presId="urn:microsoft.com/office/officeart/2018/2/layout/IconLabelList"/>
    <dgm:cxn modelId="{F578849F-9BD8-47C3-98C9-1B3E7ADEC46A}" type="presParOf" srcId="{F23D07F7-2944-4BD4-8DEC-45340C178391}" destId="{463B6376-11D2-400C-926C-5E3C54586803}" srcOrd="2" destOrd="0" presId="urn:microsoft.com/office/officeart/2018/2/layout/IconLabelList"/>
    <dgm:cxn modelId="{FCD03833-111E-4D3F-A4E4-1D60A4117200}" type="presParOf" srcId="{463B6376-11D2-400C-926C-5E3C54586803}" destId="{6E6107D0-621F-4EB3-871D-1F199CE65B9B}" srcOrd="0" destOrd="0" presId="urn:microsoft.com/office/officeart/2018/2/layout/IconLabelList"/>
    <dgm:cxn modelId="{21593DAE-B5E9-4DD3-A14D-0FA14C02617E}" type="presParOf" srcId="{463B6376-11D2-400C-926C-5E3C54586803}" destId="{F1C5AE9D-E996-4902-A2C6-197E99A00D35}" srcOrd="1" destOrd="0" presId="urn:microsoft.com/office/officeart/2018/2/layout/IconLabelList"/>
    <dgm:cxn modelId="{E3E8E58D-3A9A-41DB-A0C6-EE2ACCF17B5C}" type="presParOf" srcId="{463B6376-11D2-400C-926C-5E3C54586803}" destId="{83CD407A-8EDD-45AE-B0D6-AFB50B96D4F1}" srcOrd="2" destOrd="0" presId="urn:microsoft.com/office/officeart/2018/2/layout/IconLabelList"/>
    <dgm:cxn modelId="{9651EF80-1EE3-459D-B571-D95ADE629479}" type="presParOf" srcId="{F23D07F7-2944-4BD4-8DEC-45340C178391}" destId="{E832DF23-CDE5-4033-94E9-6829A7897BF0}" srcOrd="3" destOrd="0" presId="urn:microsoft.com/office/officeart/2018/2/layout/IconLabelList"/>
    <dgm:cxn modelId="{834E5624-7C40-474B-9F9C-8AA07B29D0DE}" type="presParOf" srcId="{F23D07F7-2944-4BD4-8DEC-45340C178391}" destId="{48F33107-44CE-4F96-AA90-22274DFF9051}" srcOrd="4" destOrd="0" presId="urn:microsoft.com/office/officeart/2018/2/layout/IconLabelList"/>
    <dgm:cxn modelId="{68958E4D-01C9-475D-A8F1-FCB3EF1F943E}" type="presParOf" srcId="{48F33107-44CE-4F96-AA90-22274DFF9051}" destId="{DD47DA8E-1BA0-497D-9EB5-657E4BBE8A5D}" srcOrd="0" destOrd="0" presId="urn:microsoft.com/office/officeart/2018/2/layout/IconLabelList"/>
    <dgm:cxn modelId="{3266F5F7-7447-402E-9769-C3DB3E3FE4CE}" type="presParOf" srcId="{48F33107-44CE-4F96-AA90-22274DFF9051}" destId="{59991B0A-74C9-4E08-8478-0170A6E341B5}" srcOrd="1" destOrd="0" presId="urn:microsoft.com/office/officeart/2018/2/layout/IconLabelList"/>
    <dgm:cxn modelId="{FB367955-CDDE-4724-8149-9D5992D4201F}" type="presParOf" srcId="{48F33107-44CE-4F96-AA90-22274DFF9051}" destId="{457BB144-4324-4542-AEC3-9D0CE7A73E8B}" srcOrd="2" destOrd="0" presId="urn:microsoft.com/office/officeart/2018/2/layout/IconLabelList"/>
    <dgm:cxn modelId="{82219192-5640-4A20-B544-5A390CC8780C}" type="presParOf" srcId="{F23D07F7-2944-4BD4-8DEC-45340C178391}" destId="{545C7443-BB48-4CF1-9EAA-E7FABE9040DA}" srcOrd="5" destOrd="0" presId="urn:microsoft.com/office/officeart/2018/2/layout/IconLabelList"/>
    <dgm:cxn modelId="{16F1D6B4-AAA8-49F3-A6EF-0CA3ADEDE261}" type="presParOf" srcId="{F23D07F7-2944-4BD4-8DEC-45340C178391}" destId="{A2592CD7-E0AD-48A9-BE94-C2CCE2936B1C}" srcOrd="6" destOrd="0" presId="urn:microsoft.com/office/officeart/2018/2/layout/IconLabelList"/>
    <dgm:cxn modelId="{C2D51F80-250D-429A-8F1D-D0359363F2C0}" type="presParOf" srcId="{A2592CD7-E0AD-48A9-BE94-C2CCE2936B1C}" destId="{31722006-B330-4A5F-91C8-C1AB2B867B94}" srcOrd="0" destOrd="0" presId="urn:microsoft.com/office/officeart/2018/2/layout/IconLabelList"/>
    <dgm:cxn modelId="{C70A1BEF-0B0D-41DA-BE68-649CFED9F261}" type="presParOf" srcId="{A2592CD7-E0AD-48A9-BE94-C2CCE2936B1C}" destId="{9A42E8AA-E7AA-4DEB-8979-546CFE96C238}" srcOrd="1" destOrd="0" presId="urn:microsoft.com/office/officeart/2018/2/layout/IconLabelList"/>
    <dgm:cxn modelId="{CF125E29-2E8C-4F8F-81ED-39D15E6F51CD}" type="presParOf" srcId="{A2592CD7-E0AD-48A9-BE94-C2CCE2936B1C}" destId="{201246DA-EBC9-40B1-A093-1D84D8188D6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D52756-40C4-4A76-A7BE-13A34CBC08FB}" type="doc">
      <dgm:prSet loTypeId="urn:microsoft.com/office/officeart/2018/5/layout/IconCircleLabel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A78A1793-A2EB-4B53-88CE-015EE3E2AEC4}">
      <dgm:prSet/>
      <dgm:spPr/>
      <dgm:t>
        <a:bodyPr/>
        <a:lstStyle/>
        <a:p>
          <a:pPr>
            <a:defRPr cap="all"/>
          </a:pPr>
          <a:r>
            <a:rPr lang="en-US"/>
            <a:t>In this semester and the following semester, we would like to implement, monitoring soil moisture level along with the temperature and humidity level.</a:t>
          </a:r>
        </a:p>
      </dgm:t>
    </dgm:pt>
    <dgm:pt modelId="{434750D2-5DCD-4B29-8BAD-0366DF892654}" type="parTrans" cxnId="{6A02996B-CC85-468C-8713-EF98031E76E2}">
      <dgm:prSet/>
      <dgm:spPr/>
      <dgm:t>
        <a:bodyPr/>
        <a:lstStyle/>
        <a:p>
          <a:endParaRPr lang="en-US"/>
        </a:p>
      </dgm:t>
    </dgm:pt>
    <dgm:pt modelId="{1AFE1ABA-8180-408F-8009-1C25924FFB39}" type="sibTrans" cxnId="{6A02996B-CC85-468C-8713-EF98031E76E2}">
      <dgm:prSet/>
      <dgm:spPr/>
      <dgm:t>
        <a:bodyPr/>
        <a:lstStyle/>
        <a:p>
          <a:endParaRPr lang="en-US"/>
        </a:p>
      </dgm:t>
    </dgm:pt>
    <dgm:pt modelId="{EB69147A-2BAF-4A65-9CFA-1804EDA749B5}">
      <dgm:prSet/>
      <dgm:spPr/>
      <dgm:t>
        <a:bodyPr/>
        <a:lstStyle/>
        <a:p>
          <a:pPr>
            <a:defRPr cap="all"/>
          </a:pPr>
          <a:r>
            <a:rPr lang="en-US"/>
            <a:t>In the following semester, we are going to implement Formal verification using ML methods.</a:t>
          </a:r>
        </a:p>
      </dgm:t>
    </dgm:pt>
    <dgm:pt modelId="{BDB95CC0-6631-48B3-9100-1140DBE9F010}" type="parTrans" cxnId="{006B8374-9EB9-4F11-8B70-F3F68E9402C6}">
      <dgm:prSet/>
      <dgm:spPr/>
      <dgm:t>
        <a:bodyPr/>
        <a:lstStyle/>
        <a:p>
          <a:endParaRPr lang="en-US"/>
        </a:p>
      </dgm:t>
    </dgm:pt>
    <dgm:pt modelId="{B73E74E5-B0B1-45FD-AADC-2F8AAF3ADFFA}" type="sibTrans" cxnId="{006B8374-9EB9-4F11-8B70-F3F68E9402C6}">
      <dgm:prSet/>
      <dgm:spPr/>
      <dgm:t>
        <a:bodyPr/>
        <a:lstStyle/>
        <a:p>
          <a:endParaRPr lang="en-US"/>
        </a:p>
      </dgm:t>
    </dgm:pt>
    <dgm:pt modelId="{00F4218F-CA48-45DD-AE73-BCBBB3640679}">
      <dgm:prSet/>
      <dgm:spPr/>
      <dgm:t>
        <a:bodyPr/>
        <a:lstStyle/>
        <a:p>
          <a:pPr>
            <a:defRPr cap="all"/>
          </a:pPr>
          <a:r>
            <a:rPr lang="en-US"/>
            <a:t>We would also like to implement the Plant disease prediction using integrated camera.</a:t>
          </a:r>
        </a:p>
      </dgm:t>
    </dgm:pt>
    <dgm:pt modelId="{F7CEC77A-1317-4C7B-BA39-32DB9092FAFD}" type="parTrans" cxnId="{270B2AD9-E926-4C22-BD2B-C15548800C8C}">
      <dgm:prSet/>
      <dgm:spPr/>
      <dgm:t>
        <a:bodyPr/>
        <a:lstStyle/>
        <a:p>
          <a:endParaRPr lang="en-US"/>
        </a:p>
      </dgm:t>
    </dgm:pt>
    <dgm:pt modelId="{8854531E-6B7A-4B2C-9307-EFCFC889739C}" type="sibTrans" cxnId="{270B2AD9-E926-4C22-BD2B-C15548800C8C}">
      <dgm:prSet/>
      <dgm:spPr/>
      <dgm:t>
        <a:bodyPr/>
        <a:lstStyle/>
        <a:p>
          <a:endParaRPr lang="en-US"/>
        </a:p>
      </dgm:t>
    </dgm:pt>
    <dgm:pt modelId="{D0D2E6A5-40C0-4D1D-9F98-014680DBFCC9}" type="pres">
      <dgm:prSet presAssocID="{12D52756-40C4-4A76-A7BE-13A34CBC08FB}" presName="root" presStyleCnt="0">
        <dgm:presLayoutVars>
          <dgm:dir/>
          <dgm:resizeHandles val="exact"/>
        </dgm:presLayoutVars>
      </dgm:prSet>
      <dgm:spPr/>
    </dgm:pt>
    <dgm:pt modelId="{186FA250-738B-41C4-8AC3-3D00245839C3}" type="pres">
      <dgm:prSet presAssocID="{A78A1793-A2EB-4B53-88CE-015EE3E2AEC4}" presName="compNode" presStyleCnt="0"/>
      <dgm:spPr/>
    </dgm:pt>
    <dgm:pt modelId="{B696A38D-B532-4CF8-9285-CDF430AB0034}" type="pres">
      <dgm:prSet presAssocID="{A78A1793-A2EB-4B53-88CE-015EE3E2AEC4}" presName="iconBgRect" presStyleLbl="bgShp" presStyleIdx="0" presStyleCnt="3"/>
      <dgm:spPr/>
    </dgm:pt>
    <dgm:pt modelId="{C43D814F-74F5-4C89-BACF-FEA6092EB0E9}" type="pres">
      <dgm:prSet presAssocID="{A78A1793-A2EB-4B53-88CE-015EE3E2AE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A4B5F79F-B6A5-4F42-8288-12D7FD449496}" type="pres">
      <dgm:prSet presAssocID="{A78A1793-A2EB-4B53-88CE-015EE3E2AEC4}" presName="spaceRect" presStyleCnt="0"/>
      <dgm:spPr/>
    </dgm:pt>
    <dgm:pt modelId="{BF17B659-8477-4B98-866F-C3DEFE8D4144}" type="pres">
      <dgm:prSet presAssocID="{A78A1793-A2EB-4B53-88CE-015EE3E2AEC4}" presName="textRect" presStyleLbl="revTx" presStyleIdx="0" presStyleCnt="3">
        <dgm:presLayoutVars>
          <dgm:chMax val="1"/>
          <dgm:chPref val="1"/>
        </dgm:presLayoutVars>
      </dgm:prSet>
      <dgm:spPr/>
    </dgm:pt>
    <dgm:pt modelId="{B1E7B741-F5BE-4676-93A3-B4D2E78A09DF}" type="pres">
      <dgm:prSet presAssocID="{1AFE1ABA-8180-408F-8009-1C25924FFB39}" presName="sibTrans" presStyleCnt="0"/>
      <dgm:spPr/>
    </dgm:pt>
    <dgm:pt modelId="{DDD35B6B-47D5-4E50-99D4-6790C35FBD22}" type="pres">
      <dgm:prSet presAssocID="{EB69147A-2BAF-4A65-9CFA-1804EDA749B5}" presName="compNode" presStyleCnt="0"/>
      <dgm:spPr/>
    </dgm:pt>
    <dgm:pt modelId="{94B8CD23-37F0-4445-A86F-B7B647827828}" type="pres">
      <dgm:prSet presAssocID="{EB69147A-2BAF-4A65-9CFA-1804EDA749B5}" presName="iconBgRect" presStyleLbl="bgShp" presStyleIdx="1" presStyleCnt="3"/>
      <dgm:spPr/>
    </dgm:pt>
    <dgm:pt modelId="{CCAFE869-78D2-4329-A12A-5D2F38FA1DE4}" type="pres">
      <dgm:prSet presAssocID="{EB69147A-2BAF-4A65-9CFA-1804EDA749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85D640B4-F5E7-417E-9B81-24861E076833}" type="pres">
      <dgm:prSet presAssocID="{EB69147A-2BAF-4A65-9CFA-1804EDA749B5}" presName="spaceRect" presStyleCnt="0"/>
      <dgm:spPr/>
    </dgm:pt>
    <dgm:pt modelId="{0202102D-43A5-4F94-A254-E9308002AF12}" type="pres">
      <dgm:prSet presAssocID="{EB69147A-2BAF-4A65-9CFA-1804EDA749B5}" presName="textRect" presStyleLbl="revTx" presStyleIdx="1" presStyleCnt="3">
        <dgm:presLayoutVars>
          <dgm:chMax val="1"/>
          <dgm:chPref val="1"/>
        </dgm:presLayoutVars>
      </dgm:prSet>
      <dgm:spPr/>
    </dgm:pt>
    <dgm:pt modelId="{2A3AE9EC-B4E7-4908-9C31-3DF195714457}" type="pres">
      <dgm:prSet presAssocID="{B73E74E5-B0B1-45FD-AADC-2F8AAF3ADFFA}" presName="sibTrans" presStyleCnt="0"/>
      <dgm:spPr/>
    </dgm:pt>
    <dgm:pt modelId="{A7CF48FC-0288-4D03-903A-40CAD68A7E16}" type="pres">
      <dgm:prSet presAssocID="{00F4218F-CA48-45DD-AE73-BCBBB3640679}" presName="compNode" presStyleCnt="0"/>
      <dgm:spPr/>
    </dgm:pt>
    <dgm:pt modelId="{1AFC43C2-639C-4333-9C71-50A4E8D02BFA}" type="pres">
      <dgm:prSet presAssocID="{00F4218F-CA48-45DD-AE73-BCBBB3640679}" presName="iconBgRect" presStyleLbl="bgShp" presStyleIdx="2" presStyleCnt="3"/>
      <dgm:spPr/>
    </dgm:pt>
    <dgm:pt modelId="{0E16D452-4F8F-42BF-80A7-F18848594692}" type="pres">
      <dgm:prSet presAssocID="{00F4218F-CA48-45DD-AE73-BCBBB36406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3D60B2CB-C184-49AA-8754-DFE1BB9CFCC0}" type="pres">
      <dgm:prSet presAssocID="{00F4218F-CA48-45DD-AE73-BCBBB3640679}" presName="spaceRect" presStyleCnt="0"/>
      <dgm:spPr/>
    </dgm:pt>
    <dgm:pt modelId="{F753602F-7FBF-4313-825C-FEA3326223B1}" type="pres">
      <dgm:prSet presAssocID="{00F4218F-CA48-45DD-AE73-BCBBB3640679}" presName="textRect" presStyleLbl="revTx" presStyleIdx="2" presStyleCnt="3">
        <dgm:presLayoutVars>
          <dgm:chMax val="1"/>
          <dgm:chPref val="1"/>
        </dgm:presLayoutVars>
      </dgm:prSet>
      <dgm:spPr/>
    </dgm:pt>
  </dgm:ptLst>
  <dgm:cxnLst>
    <dgm:cxn modelId="{BF53FE68-BF4A-414E-92A8-773D016CBF4E}" type="presOf" srcId="{EB69147A-2BAF-4A65-9CFA-1804EDA749B5}" destId="{0202102D-43A5-4F94-A254-E9308002AF12}" srcOrd="0" destOrd="0" presId="urn:microsoft.com/office/officeart/2018/5/layout/IconCircleLabelList"/>
    <dgm:cxn modelId="{6A02996B-CC85-468C-8713-EF98031E76E2}" srcId="{12D52756-40C4-4A76-A7BE-13A34CBC08FB}" destId="{A78A1793-A2EB-4B53-88CE-015EE3E2AEC4}" srcOrd="0" destOrd="0" parTransId="{434750D2-5DCD-4B29-8BAD-0366DF892654}" sibTransId="{1AFE1ABA-8180-408F-8009-1C25924FFB39}"/>
    <dgm:cxn modelId="{A013534E-6894-46E0-B47A-1DEFE4E6F375}" type="presOf" srcId="{00F4218F-CA48-45DD-AE73-BCBBB3640679}" destId="{F753602F-7FBF-4313-825C-FEA3326223B1}" srcOrd="0" destOrd="0" presId="urn:microsoft.com/office/officeart/2018/5/layout/IconCircleLabelList"/>
    <dgm:cxn modelId="{C1AFD972-B66F-4385-BC99-CC8DAE4CD663}" type="presOf" srcId="{12D52756-40C4-4A76-A7BE-13A34CBC08FB}" destId="{D0D2E6A5-40C0-4D1D-9F98-014680DBFCC9}" srcOrd="0" destOrd="0" presId="urn:microsoft.com/office/officeart/2018/5/layout/IconCircleLabelList"/>
    <dgm:cxn modelId="{006B8374-9EB9-4F11-8B70-F3F68E9402C6}" srcId="{12D52756-40C4-4A76-A7BE-13A34CBC08FB}" destId="{EB69147A-2BAF-4A65-9CFA-1804EDA749B5}" srcOrd="1" destOrd="0" parTransId="{BDB95CC0-6631-48B3-9100-1140DBE9F010}" sibTransId="{B73E74E5-B0B1-45FD-AADC-2F8AAF3ADFFA}"/>
    <dgm:cxn modelId="{BF7472BB-9B50-4439-8D99-7680900F8676}" type="presOf" srcId="{A78A1793-A2EB-4B53-88CE-015EE3E2AEC4}" destId="{BF17B659-8477-4B98-866F-C3DEFE8D4144}" srcOrd="0" destOrd="0" presId="urn:microsoft.com/office/officeart/2018/5/layout/IconCircleLabelList"/>
    <dgm:cxn modelId="{270B2AD9-E926-4C22-BD2B-C15548800C8C}" srcId="{12D52756-40C4-4A76-A7BE-13A34CBC08FB}" destId="{00F4218F-CA48-45DD-AE73-BCBBB3640679}" srcOrd="2" destOrd="0" parTransId="{F7CEC77A-1317-4C7B-BA39-32DB9092FAFD}" sibTransId="{8854531E-6B7A-4B2C-9307-EFCFC889739C}"/>
    <dgm:cxn modelId="{E9D7D3BD-0361-4606-8ECF-78161B40733C}" type="presParOf" srcId="{D0D2E6A5-40C0-4D1D-9F98-014680DBFCC9}" destId="{186FA250-738B-41C4-8AC3-3D00245839C3}" srcOrd="0" destOrd="0" presId="urn:microsoft.com/office/officeart/2018/5/layout/IconCircleLabelList"/>
    <dgm:cxn modelId="{520FDF63-37D3-4EAA-85C7-2C70A69A25AE}" type="presParOf" srcId="{186FA250-738B-41C4-8AC3-3D00245839C3}" destId="{B696A38D-B532-4CF8-9285-CDF430AB0034}" srcOrd="0" destOrd="0" presId="urn:microsoft.com/office/officeart/2018/5/layout/IconCircleLabelList"/>
    <dgm:cxn modelId="{A1F090EF-D0B8-4690-A7F0-4511D876F092}" type="presParOf" srcId="{186FA250-738B-41C4-8AC3-3D00245839C3}" destId="{C43D814F-74F5-4C89-BACF-FEA6092EB0E9}" srcOrd="1" destOrd="0" presId="urn:microsoft.com/office/officeart/2018/5/layout/IconCircleLabelList"/>
    <dgm:cxn modelId="{9A59B756-4BCB-4B1E-9426-37845FDB2E80}" type="presParOf" srcId="{186FA250-738B-41C4-8AC3-3D00245839C3}" destId="{A4B5F79F-B6A5-4F42-8288-12D7FD449496}" srcOrd="2" destOrd="0" presId="urn:microsoft.com/office/officeart/2018/5/layout/IconCircleLabelList"/>
    <dgm:cxn modelId="{06E9FAE0-CAB6-44B4-997B-98D3372124C5}" type="presParOf" srcId="{186FA250-738B-41C4-8AC3-3D00245839C3}" destId="{BF17B659-8477-4B98-866F-C3DEFE8D4144}" srcOrd="3" destOrd="0" presId="urn:microsoft.com/office/officeart/2018/5/layout/IconCircleLabelList"/>
    <dgm:cxn modelId="{52F71A0F-4D9D-4D53-973A-8C5469200D9D}" type="presParOf" srcId="{D0D2E6A5-40C0-4D1D-9F98-014680DBFCC9}" destId="{B1E7B741-F5BE-4676-93A3-B4D2E78A09DF}" srcOrd="1" destOrd="0" presId="urn:microsoft.com/office/officeart/2018/5/layout/IconCircleLabelList"/>
    <dgm:cxn modelId="{1C875175-7632-4DD8-82A3-26C696B33C2F}" type="presParOf" srcId="{D0D2E6A5-40C0-4D1D-9F98-014680DBFCC9}" destId="{DDD35B6B-47D5-4E50-99D4-6790C35FBD22}" srcOrd="2" destOrd="0" presId="urn:microsoft.com/office/officeart/2018/5/layout/IconCircleLabelList"/>
    <dgm:cxn modelId="{3EB39D75-C7EE-4BE5-B9FA-36FC6E847C99}" type="presParOf" srcId="{DDD35B6B-47D5-4E50-99D4-6790C35FBD22}" destId="{94B8CD23-37F0-4445-A86F-B7B647827828}" srcOrd="0" destOrd="0" presId="urn:microsoft.com/office/officeart/2018/5/layout/IconCircleLabelList"/>
    <dgm:cxn modelId="{93156A95-AE69-4FCF-813B-3A168BA09D47}" type="presParOf" srcId="{DDD35B6B-47D5-4E50-99D4-6790C35FBD22}" destId="{CCAFE869-78D2-4329-A12A-5D2F38FA1DE4}" srcOrd="1" destOrd="0" presId="urn:microsoft.com/office/officeart/2018/5/layout/IconCircleLabelList"/>
    <dgm:cxn modelId="{550D49D7-8CBA-4C99-84E4-666EB710B27D}" type="presParOf" srcId="{DDD35B6B-47D5-4E50-99D4-6790C35FBD22}" destId="{85D640B4-F5E7-417E-9B81-24861E076833}" srcOrd="2" destOrd="0" presId="urn:microsoft.com/office/officeart/2018/5/layout/IconCircleLabelList"/>
    <dgm:cxn modelId="{115D8504-EA5C-4F96-9507-7513D716D878}" type="presParOf" srcId="{DDD35B6B-47D5-4E50-99D4-6790C35FBD22}" destId="{0202102D-43A5-4F94-A254-E9308002AF12}" srcOrd="3" destOrd="0" presId="urn:microsoft.com/office/officeart/2018/5/layout/IconCircleLabelList"/>
    <dgm:cxn modelId="{42A04E05-20A6-4502-A623-382141484BE9}" type="presParOf" srcId="{D0D2E6A5-40C0-4D1D-9F98-014680DBFCC9}" destId="{2A3AE9EC-B4E7-4908-9C31-3DF195714457}" srcOrd="3" destOrd="0" presId="urn:microsoft.com/office/officeart/2018/5/layout/IconCircleLabelList"/>
    <dgm:cxn modelId="{B4E26B6E-6C37-4720-912E-DC4DF6D726ED}" type="presParOf" srcId="{D0D2E6A5-40C0-4D1D-9F98-014680DBFCC9}" destId="{A7CF48FC-0288-4D03-903A-40CAD68A7E16}" srcOrd="4" destOrd="0" presId="urn:microsoft.com/office/officeart/2018/5/layout/IconCircleLabelList"/>
    <dgm:cxn modelId="{F424B199-786A-4DEE-A750-988010FBAA7F}" type="presParOf" srcId="{A7CF48FC-0288-4D03-903A-40CAD68A7E16}" destId="{1AFC43C2-639C-4333-9C71-50A4E8D02BFA}" srcOrd="0" destOrd="0" presId="urn:microsoft.com/office/officeart/2018/5/layout/IconCircleLabelList"/>
    <dgm:cxn modelId="{A5491F22-FD57-4B22-80D7-6077EE18EB5C}" type="presParOf" srcId="{A7CF48FC-0288-4D03-903A-40CAD68A7E16}" destId="{0E16D452-4F8F-42BF-80A7-F18848594692}" srcOrd="1" destOrd="0" presId="urn:microsoft.com/office/officeart/2018/5/layout/IconCircleLabelList"/>
    <dgm:cxn modelId="{446EAE14-2A45-4AF7-B082-A04314483334}" type="presParOf" srcId="{A7CF48FC-0288-4D03-903A-40CAD68A7E16}" destId="{3D60B2CB-C184-49AA-8754-DFE1BB9CFCC0}" srcOrd="2" destOrd="0" presId="urn:microsoft.com/office/officeart/2018/5/layout/IconCircleLabelList"/>
    <dgm:cxn modelId="{36AD7287-A711-4280-A909-62CC8803C6C8}" type="presParOf" srcId="{A7CF48FC-0288-4D03-903A-40CAD68A7E16}" destId="{F753602F-7FBF-4313-825C-FEA3326223B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EA6D4-200B-4AF7-964F-0757726232C3}">
      <dsp:nvSpPr>
        <dsp:cNvPr id="0" name=""/>
        <dsp:cNvSpPr/>
      </dsp:nvSpPr>
      <dsp:spPr>
        <a:xfrm>
          <a:off x="0" y="3399"/>
          <a:ext cx="10515600" cy="724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D3A0A-6701-42A1-B6EF-77EB9562FD8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FD7601-25BA-4060-AFCC-BCBBD0FE369A}">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In many cases, Farmer’s themselves should get into the field to perform irrigation but there are some situations where they themselves can’t do the things manually. </a:t>
          </a:r>
        </a:p>
      </dsp:txBody>
      <dsp:txXfrm>
        <a:off x="836323" y="3399"/>
        <a:ext cx="9679276" cy="724089"/>
      </dsp:txXfrm>
    </dsp:sp>
    <dsp:sp modelId="{4D905179-B62C-47DA-8E1F-63D6081839EE}">
      <dsp:nvSpPr>
        <dsp:cNvPr id="0" name=""/>
        <dsp:cNvSpPr/>
      </dsp:nvSpPr>
      <dsp:spPr>
        <a:xfrm>
          <a:off x="0" y="908511"/>
          <a:ext cx="10515600" cy="724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1A0E5-F12E-478B-8DF6-6230B85A1426}">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471246-2859-44DB-A5CD-C70E94396909}">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Such as checking soil moisture level, temperature, humidity. </a:t>
          </a:r>
        </a:p>
      </dsp:txBody>
      <dsp:txXfrm>
        <a:off x="836323" y="908511"/>
        <a:ext cx="9679276" cy="724089"/>
      </dsp:txXfrm>
    </dsp:sp>
    <dsp:sp modelId="{8654B52F-0C6D-4476-BA60-704B8F778FAC}">
      <dsp:nvSpPr>
        <dsp:cNvPr id="0" name=""/>
        <dsp:cNvSpPr/>
      </dsp:nvSpPr>
      <dsp:spPr>
        <a:xfrm>
          <a:off x="0" y="1813624"/>
          <a:ext cx="10515600" cy="724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794C8-746A-4C74-85E2-F006BA67519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8728C2-77F9-49AF-9751-F4ED58D4DFA7}">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This process is time consuming and there can be many human errors. </a:t>
          </a:r>
        </a:p>
      </dsp:txBody>
      <dsp:txXfrm>
        <a:off x="836323" y="1813624"/>
        <a:ext cx="9679276" cy="724089"/>
      </dsp:txXfrm>
    </dsp:sp>
    <dsp:sp modelId="{340A2D82-5CDB-4709-A34F-B19A08276B58}">
      <dsp:nvSpPr>
        <dsp:cNvPr id="0" name=""/>
        <dsp:cNvSpPr/>
      </dsp:nvSpPr>
      <dsp:spPr>
        <a:xfrm>
          <a:off x="0" y="2718736"/>
          <a:ext cx="10515600"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F4598-0963-4E87-9821-A4DE0FC5B316}">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27B79-6EA4-434A-A936-C4AC984B9B12}">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Checking these levels and maintaining the level at regular interval of times cannot be possible all the time. </a:t>
          </a:r>
        </a:p>
      </dsp:txBody>
      <dsp:txXfrm>
        <a:off x="836323" y="2718736"/>
        <a:ext cx="9679276" cy="724089"/>
      </dsp:txXfrm>
    </dsp:sp>
    <dsp:sp modelId="{166EB164-A367-4622-B65F-7EA68F501050}">
      <dsp:nvSpPr>
        <dsp:cNvPr id="0" name=""/>
        <dsp:cNvSpPr/>
      </dsp:nvSpPr>
      <dsp:spPr>
        <a:xfrm>
          <a:off x="0" y="3623848"/>
          <a:ext cx="10515600" cy="72408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7257E-B355-4879-910C-71F3AE4E90D0}">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DFB6A-D016-4C68-811D-E6320B9C4B09}">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There are some techniques where irrigation starts as soon as the soil moisture drops but, in that case when there is sudden increment in moisture level through external factor then crop maybe damaged.</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C202B-A8A1-4762-90AE-D3EDFC94A093}">
      <dsp:nvSpPr>
        <dsp:cNvPr id="0" name=""/>
        <dsp:cNvSpPr/>
      </dsp:nvSpPr>
      <dsp:spPr>
        <a:xfrm>
          <a:off x="478800" y="84877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BF4DE-E889-41FF-A536-B6D6006C6FF2}">
      <dsp:nvSpPr>
        <dsp:cNvPr id="0" name=""/>
        <dsp:cNvSpPr/>
      </dsp:nvSpPr>
      <dsp:spPr>
        <a:xfrm>
          <a:off x="712800" y="10827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B8B90-C2F0-4364-B43D-286FE3FA3014}">
      <dsp:nvSpPr>
        <dsp:cNvPr id="0" name=""/>
        <dsp:cNvSpPr/>
      </dsp:nvSpPr>
      <dsp:spPr>
        <a:xfrm>
          <a:off x="127800" y="2288772"/>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Our Proposed solution to develop the automated irrigation system. Farmer without actually getting into the farm and can access the information through mobile device.</a:t>
          </a:r>
        </a:p>
      </dsp:txBody>
      <dsp:txXfrm>
        <a:off x="127800" y="2288772"/>
        <a:ext cx="1800000" cy="1215000"/>
      </dsp:txXfrm>
    </dsp:sp>
    <dsp:sp modelId="{5F03C534-BFAE-4139-8F5E-BC1AD5B96433}">
      <dsp:nvSpPr>
        <dsp:cNvPr id="0" name=""/>
        <dsp:cNvSpPr/>
      </dsp:nvSpPr>
      <dsp:spPr>
        <a:xfrm>
          <a:off x="2593800" y="84877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EEFD8-8C13-4B2F-A1F5-B12C8ECA6E09}">
      <dsp:nvSpPr>
        <dsp:cNvPr id="0" name=""/>
        <dsp:cNvSpPr/>
      </dsp:nvSpPr>
      <dsp:spPr>
        <a:xfrm>
          <a:off x="2827800" y="10827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20FA3-9009-4976-A441-20A3E8AE44C0}">
      <dsp:nvSpPr>
        <dsp:cNvPr id="0" name=""/>
        <dsp:cNvSpPr/>
      </dsp:nvSpPr>
      <dsp:spPr>
        <a:xfrm>
          <a:off x="2242800" y="2288772"/>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We would like to implement this using Machine Learning and Internet of Things(IOT).</a:t>
          </a:r>
        </a:p>
      </dsp:txBody>
      <dsp:txXfrm>
        <a:off x="2242800" y="2288772"/>
        <a:ext cx="1800000" cy="1215000"/>
      </dsp:txXfrm>
    </dsp:sp>
    <dsp:sp modelId="{0924166F-4622-4A53-916A-E44B4B61E7EC}">
      <dsp:nvSpPr>
        <dsp:cNvPr id="0" name=""/>
        <dsp:cNvSpPr/>
      </dsp:nvSpPr>
      <dsp:spPr>
        <a:xfrm>
          <a:off x="4708800" y="84877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D6F33-2BBC-4C5D-B4E1-7184D3E3F113}">
      <dsp:nvSpPr>
        <dsp:cNvPr id="0" name=""/>
        <dsp:cNvSpPr/>
      </dsp:nvSpPr>
      <dsp:spPr>
        <a:xfrm>
          <a:off x="4942800" y="10827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683208-5615-4EC8-A8EE-672E187B7214}">
      <dsp:nvSpPr>
        <dsp:cNvPr id="0" name=""/>
        <dsp:cNvSpPr/>
      </dsp:nvSpPr>
      <dsp:spPr>
        <a:xfrm>
          <a:off x="4357800" y="2288772"/>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We calculate the moisture in the soil in timely basis</a:t>
          </a:r>
        </a:p>
      </dsp:txBody>
      <dsp:txXfrm>
        <a:off x="4357800" y="2288772"/>
        <a:ext cx="1800000" cy="1215000"/>
      </dsp:txXfrm>
    </dsp:sp>
    <dsp:sp modelId="{6001E2A1-53F6-465A-8449-8CEB1D51EBC4}">
      <dsp:nvSpPr>
        <dsp:cNvPr id="0" name=""/>
        <dsp:cNvSpPr/>
      </dsp:nvSpPr>
      <dsp:spPr>
        <a:xfrm>
          <a:off x="6823800" y="84877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EEAF8-FB11-4514-9F0B-5DD1E76DEA01}">
      <dsp:nvSpPr>
        <dsp:cNvPr id="0" name=""/>
        <dsp:cNvSpPr/>
      </dsp:nvSpPr>
      <dsp:spPr>
        <a:xfrm>
          <a:off x="7057800" y="108277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B466A6-DEA8-4043-BFD2-59999C740B5F}">
      <dsp:nvSpPr>
        <dsp:cNvPr id="0" name=""/>
        <dsp:cNvSpPr/>
      </dsp:nvSpPr>
      <dsp:spPr>
        <a:xfrm>
          <a:off x="6472800" y="2288772"/>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If the moisture level is less than the cutoff for certain time we take the automatic necessary irrigation action. We do this through the Formal Verification methods.</a:t>
          </a:r>
        </a:p>
      </dsp:txBody>
      <dsp:txXfrm>
        <a:off x="6472800" y="2288772"/>
        <a:ext cx="1800000" cy="1215000"/>
      </dsp:txXfrm>
    </dsp:sp>
    <dsp:sp modelId="{82B7A047-27AB-46C0-A99C-6D6697607F96}">
      <dsp:nvSpPr>
        <dsp:cNvPr id="0" name=""/>
        <dsp:cNvSpPr/>
      </dsp:nvSpPr>
      <dsp:spPr>
        <a:xfrm>
          <a:off x="8938800" y="84877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60A3C-43CE-47F1-BDCA-E0C8CAEF1013}">
      <dsp:nvSpPr>
        <dsp:cNvPr id="0" name=""/>
        <dsp:cNvSpPr/>
      </dsp:nvSpPr>
      <dsp:spPr>
        <a:xfrm>
          <a:off x="9172800" y="108277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A489-2431-41AB-A7F4-3B200838DE55}">
      <dsp:nvSpPr>
        <dsp:cNvPr id="0" name=""/>
        <dsp:cNvSpPr/>
      </dsp:nvSpPr>
      <dsp:spPr>
        <a:xfrm>
          <a:off x="8587800" y="2288772"/>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Every time there is a requirement of irrigation it is notified to farmer by storing the data in the cloud. </a:t>
          </a:r>
        </a:p>
      </dsp:txBody>
      <dsp:txXfrm>
        <a:off x="8587800" y="2288772"/>
        <a:ext cx="1800000" cy="121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5FC44-5096-4D9C-AEEE-F0225B219EAD}">
      <dsp:nvSpPr>
        <dsp:cNvPr id="0" name=""/>
        <dsp:cNvSpPr/>
      </dsp:nvSpPr>
      <dsp:spPr>
        <a:xfrm>
          <a:off x="713776" y="238986"/>
          <a:ext cx="1050554" cy="1050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F07AE-0A9E-4FAE-A04A-33B66A27E97B}">
      <dsp:nvSpPr>
        <dsp:cNvPr id="0" name=""/>
        <dsp:cNvSpPr/>
      </dsp:nvSpPr>
      <dsp:spPr>
        <a:xfrm>
          <a:off x="71771" y="1603363"/>
          <a:ext cx="23345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Smart Irrigation: Measure soil moisture, temperature, humidity, and other parameters in the field and start the irrigation.</a:t>
          </a:r>
        </a:p>
      </dsp:txBody>
      <dsp:txXfrm>
        <a:off x="71771" y="1603363"/>
        <a:ext cx="2334566" cy="720000"/>
      </dsp:txXfrm>
    </dsp:sp>
    <dsp:sp modelId="{6E6107D0-621F-4EB3-871D-1F199CE65B9B}">
      <dsp:nvSpPr>
        <dsp:cNvPr id="0" name=""/>
        <dsp:cNvSpPr/>
      </dsp:nvSpPr>
      <dsp:spPr>
        <a:xfrm>
          <a:off x="3456892" y="238986"/>
          <a:ext cx="1050554" cy="1050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D407A-8EDD-45AE-B0D6-AFB50B96D4F1}">
      <dsp:nvSpPr>
        <dsp:cNvPr id="0" name=""/>
        <dsp:cNvSpPr/>
      </dsp:nvSpPr>
      <dsp:spPr>
        <a:xfrm>
          <a:off x="2814886" y="1603363"/>
          <a:ext cx="23345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Plant disease Prediction: Predict the disease of the plant based on the image. </a:t>
          </a:r>
        </a:p>
      </dsp:txBody>
      <dsp:txXfrm>
        <a:off x="2814886" y="1603363"/>
        <a:ext cx="2334566" cy="720000"/>
      </dsp:txXfrm>
    </dsp:sp>
    <dsp:sp modelId="{DD47DA8E-1BA0-497D-9EB5-657E4BBE8A5D}">
      <dsp:nvSpPr>
        <dsp:cNvPr id="0" name=""/>
        <dsp:cNvSpPr/>
      </dsp:nvSpPr>
      <dsp:spPr>
        <a:xfrm>
          <a:off x="713776" y="2907004"/>
          <a:ext cx="1050554" cy="1050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7BB144-4324-4542-AEC3-9D0CE7A73E8B}">
      <dsp:nvSpPr>
        <dsp:cNvPr id="0" name=""/>
        <dsp:cNvSpPr/>
      </dsp:nvSpPr>
      <dsp:spPr>
        <a:xfrm>
          <a:off x="71771" y="4271381"/>
          <a:ext cx="23345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Cloud Platform: Stores and processes data from sensors using machine learning models.</a:t>
          </a:r>
        </a:p>
      </dsp:txBody>
      <dsp:txXfrm>
        <a:off x="71771" y="4271381"/>
        <a:ext cx="2334566" cy="720000"/>
      </dsp:txXfrm>
    </dsp:sp>
    <dsp:sp modelId="{31722006-B330-4A5F-91C8-C1AB2B867B94}">
      <dsp:nvSpPr>
        <dsp:cNvPr id="0" name=""/>
        <dsp:cNvSpPr/>
      </dsp:nvSpPr>
      <dsp:spPr>
        <a:xfrm>
          <a:off x="3456892" y="2907004"/>
          <a:ext cx="1050554" cy="10505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246DA-EBC9-40B1-A093-1D84D8188D66}">
      <dsp:nvSpPr>
        <dsp:cNvPr id="0" name=""/>
        <dsp:cNvSpPr/>
      </dsp:nvSpPr>
      <dsp:spPr>
        <a:xfrm>
          <a:off x="2814886" y="4271381"/>
          <a:ext cx="23345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Formal Verification: Maintain the record of soil moisture level and cutoff, time interval to check the readings.</a:t>
          </a:r>
        </a:p>
      </dsp:txBody>
      <dsp:txXfrm>
        <a:off x="2814886" y="4271381"/>
        <a:ext cx="2334566"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6A38D-B532-4CF8-9285-CDF430AB0034}">
      <dsp:nvSpPr>
        <dsp:cNvPr id="0" name=""/>
        <dsp:cNvSpPr/>
      </dsp:nvSpPr>
      <dsp:spPr>
        <a:xfrm>
          <a:off x="679050" y="578168"/>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D814F-74F5-4C89-BACF-FEA6092EB0E9}">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17B659-8477-4B98-866F-C3DEFE8D4144}">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 this semester and the following semester, we would like to implement, monitoring soil moisture level along with the temperature and humidity level.</a:t>
          </a:r>
        </a:p>
      </dsp:txBody>
      <dsp:txXfrm>
        <a:off x="75768" y="3053169"/>
        <a:ext cx="3093750" cy="720000"/>
      </dsp:txXfrm>
    </dsp:sp>
    <dsp:sp modelId="{94B8CD23-37F0-4445-A86F-B7B647827828}">
      <dsp:nvSpPr>
        <dsp:cNvPr id="0" name=""/>
        <dsp:cNvSpPr/>
      </dsp:nvSpPr>
      <dsp:spPr>
        <a:xfrm>
          <a:off x="4314206" y="578168"/>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FE869-78D2-4329-A12A-5D2F38FA1DE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2102D-43A5-4F94-A254-E9308002AF12}">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 the following semester, we are going to implement Formal verification using ML methods.</a:t>
          </a:r>
        </a:p>
      </dsp:txBody>
      <dsp:txXfrm>
        <a:off x="3710925" y="3053169"/>
        <a:ext cx="3093750" cy="720000"/>
      </dsp:txXfrm>
    </dsp:sp>
    <dsp:sp modelId="{1AFC43C2-639C-4333-9C71-50A4E8D02BFA}">
      <dsp:nvSpPr>
        <dsp:cNvPr id="0" name=""/>
        <dsp:cNvSpPr/>
      </dsp:nvSpPr>
      <dsp:spPr>
        <a:xfrm>
          <a:off x="7949362" y="578168"/>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6D452-4F8F-42BF-80A7-F18848594692}">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53602F-7FBF-4313-825C-FEA3326223B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We would also like to implement the Plant disease prediction using integrated camera.</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E54921-012D-35F2-094B-9E187B7C49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5B1D850-B0CD-600F-3D39-6E38658A77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D2C88-E64C-4B1F-8C1A-BE402ED08F40}" type="datetimeFigureOut">
              <a:rPr lang="en-US" smtClean="0"/>
              <a:t>5/23/2024</a:t>
            </a:fld>
            <a:endParaRPr lang="en-US"/>
          </a:p>
        </p:txBody>
      </p:sp>
      <p:sp>
        <p:nvSpPr>
          <p:cNvPr id="4" name="Footer Placeholder 3">
            <a:extLst>
              <a:ext uri="{FF2B5EF4-FFF2-40B4-BE49-F238E27FC236}">
                <a16:creationId xmlns:a16="http://schemas.microsoft.com/office/drawing/2014/main" id="{BDD5A967-B01D-9256-8503-D21C4BEE7B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CDD6AA-E692-85B3-A30D-3FB34D7CEF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7D32A-075F-4363-A9A8-F6FE14F09E9B}" type="slidenum">
              <a:rPr lang="en-US" smtClean="0"/>
              <a:t>‹#›</a:t>
            </a:fld>
            <a:endParaRPr lang="en-US"/>
          </a:p>
        </p:txBody>
      </p:sp>
    </p:spTree>
    <p:extLst>
      <p:ext uri="{BB962C8B-B14F-4D97-AF65-F5344CB8AC3E}">
        <p14:creationId xmlns:p14="http://schemas.microsoft.com/office/powerpoint/2010/main" val="15998086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1C026-1BF4-4958-BD3B-7EBFFF4A6658}"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DCE9D-D263-4E4E-A516-FAE6A9AB9BDD}" type="slidenum">
              <a:rPr lang="en-US" smtClean="0"/>
              <a:t>‹#›</a:t>
            </a:fld>
            <a:endParaRPr lang="en-US"/>
          </a:p>
        </p:txBody>
      </p:sp>
    </p:spTree>
    <p:extLst>
      <p:ext uri="{BB962C8B-B14F-4D97-AF65-F5344CB8AC3E}">
        <p14:creationId xmlns:p14="http://schemas.microsoft.com/office/powerpoint/2010/main" val="2752698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8CD1-5948-1FAA-5AD5-7D7EC51A3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15679-C569-9246-12F1-0E224963C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FBD17-0237-836C-4CE0-4B6DE02EAD91}"/>
              </a:ext>
            </a:extLst>
          </p:cNvPr>
          <p:cNvSpPr>
            <a:spLocks noGrp="1"/>
          </p:cNvSpPr>
          <p:nvPr>
            <p:ph type="dt" sz="half" idx="10"/>
          </p:nvPr>
        </p:nvSpPr>
        <p:spPr/>
        <p:txBody>
          <a:bodyPr/>
          <a:lstStyle/>
          <a:p>
            <a:fld id="{38CEEB2A-6FF9-48C8-8125-CA3D3411EE3F}" type="datetime1">
              <a:rPr lang="en-US" smtClean="0"/>
              <a:t>5/23/2024</a:t>
            </a:fld>
            <a:endParaRPr lang="en-US"/>
          </a:p>
        </p:txBody>
      </p:sp>
      <p:sp>
        <p:nvSpPr>
          <p:cNvPr id="5" name="Footer Placeholder 4">
            <a:extLst>
              <a:ext uri="{FF2B5EF4-FFF2-40B4-BE49-F238E27FC236}">
                <a16:creationId xmlns:a16="http://schemas.microsoft.com/office/drawing/2014/main" id="{126A42E6-AA47-2015-9B9F-80A7FDE1B6F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1B2051D-5E7C-6D2E-78DD-C389F1CFC161}"/>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95275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0B3D-A192-A9BA-C3B6-E227BF7826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003EF4-E507-96C8-42E9-48D7597A5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5FEB8-2149-A2E2-8863-8526FA0A994B}"/>
              </a:ext>
            </a:extLst>
          </p:cNvPr>
          <p:cNvSpPr>
            <a:spLocks noGrp="1"/>
          </p:cNvSpPr>
          <p:nvPr>
            <p:ph type="dt" sz="half" idx="10"/>
          </p:nvPr>
        </p:nvSpPr>
        <p:spPr/>
        <p:txBody>
          <a:bodyPr/>
          <a:lstStyle/>
          <a:p>
            <a:fld id="{D2FBC81E-0C28-4F0B-8467-B2753D89636D}" type="datetime1">
              <a:rPr lang="en-US" smtClean="0"/>
              <a:t>5/23/2024</a:t>
            </a:fld>
            <a:endParaRPr lang="en-US"/>
          </a:p>
        </p:txBody>
      </p:sp>
      <p:sp>
        <p:nvSpPr>
          <p:cNvPr id="5" name="Footer Placeholder 4">
            <a:extLst>
              <a:ext uri="{FF2B5EF4-FFF2-40B4-BE49-F238E27FC236}">
                <a16:creationId xmlns:a16="http://schemas.microsoft.com/office/drawing/2014/main" id="{CCCFDA0E-8563-302D-9CE4-EC6D0D5F14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D9C9325-A4A7-6318-A41C-78FC0642FC7F}"/>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9378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7F133-5292-D479-3E40-9467275310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0FE9F5-737A-8DA9-87C3-B93C2D266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57261-62F7-9893-4964-2C082EBC9CF1}"/>
              </a:ext>
            </a:extLst>
          </p:cNvPr>
          <p:cNvSpPr>
            <a:spLocks noGrp="1"/>
          </p:cNvSpPr>
          <p:nvPr>
            <p:ph type="dt" sz="half" idx="10"/>
          </p:nvPr>
        </p:nvSpPr>
        <p:spPr/>
        <p:txBody>
          <a:bodyPr/>
          <a:lstStyle/>
          <a:p>
            <a:fld id="{CFCF3551-C1A3-4524-B538-6490605C13FC}" type="datetime1">
              <a:rPr lang="en-US" smtClean="0"/>
              <a:t>5/23/2024</a:t>
            </a:fld>
            <a:endParaRPr lang="en-US"/>
          </a:p>
        </p:txBody>
      </p:sp>
      <p:sp>
        <p:nvSpPr>
          <p:cNvPr id="5" name="Footer Placeholder 4">
            <a:extLst>
              <a:ext uri="{FF2B5EF4-FFF2-40B4-BE49-F238E27FC236}">
                <a16:creationId xmlns:a16="http://schemas.microsoft.com/office/drawing/2014/main" id="{AA850F06-8348-A4AE-B0C8-DAAB27EE813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C50206B-D29D-4B13-D53A-7D05B85921B2}"/>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364534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401B-9934-38AA-43B6-7C9885C7C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3C837-BD24-BBB7-3F68-B966AC5F3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6FEFF-8282-87A9-1EB4-F7242D5FCE72}"/>
              </a:ext>
            </a:extLst>
          </p:cNvPr>
          <p:cNvSpPr>
            <a:spLocks noGrp="1"/>
          </p:cNvSpPr>
          <p:nvPr>
            <p:ph type="dt" sz="half" idx="10"/>
          </p:nvPr>
        </p:nvSpPr>
        <p:spPr/>
        <p:txBody>
          <a:bodyPr/>
          <a:lstStyle/>
          <a:p>
            <a:fld id="{EAF06555-0D38-406E-8692-FFF1AAF3D230}" type="datetime1">
              <a:rPr lang="en-US" smtClean="0"/>
              <a:t>5/23/2024</a:t>
            </a:fld>
            <a:endParaRPr lang="en-US"/>
          </a:p>
        </p:txBody>
      </p:sp>
      <p:sp>
        <p:nvSpPr>
          <p:cNvPr id="5" name="Footer Placeholder 4">
            <a:extLst>
              <a:ext uri="{FF2B5EF4-FFF2-40B4-BE49-F238E27FC236}">
                <a16:creationId xmlns:a16="http://schemas.microsoft.com/office/drawing/2014/main" id="{3858F6BE-2C4C-117C-500D-6316C3AE8E5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52E7449-FC4A-9DEA-CCD8-30ABE50D0B65}"/>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43964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92D7-0720-9D84-381D-A2EFC6DAF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26156-EEB8-FCE8-F6E1-5BE032FD2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86787-AC99-DB9D-705F-E5EFCDD6FE2C}"/>
              </a:ext>
            </a:extLst>
          </p:cNvPr>
          <p:cNvSpPr>
            <a:spLocks noGrp="1"/>
          </p:cNvSpPr>
          <p:nvPr>
            <p:ph type="dt" sz="half" idx="10"/>
          </p:nvPr>
        </p:nvSpPr>
        <p:spPr/>
        <p:txBody>
          <a:bodyPr/>
          <a:lstStyle/>
          <a:p>
            <a:fld id="{2376BE1C-537B-44D7-95F6-CDDD14DDC9DE}" type="datetime1">
              <a:rPr lang="en-US" smtClean="0"/>
              <a:t>5/23/2024</a:t>
            </a:fld>
            <a:endParaRPr lang="en-US"/>
          </a:p>
        </p:txBody>
      </p:sp>
      <p:sp>
        <p:nvSpPr>
          <p:cNvPr id="5" name="Footer Placeholder 4">
            <a:extLst>
              <a:ext uri="{FF2B5EF4-FFF2-40B4-BE49-F238E27FC236}">
                <a16:creationId xmlns:a16="http://schemas.microsoft.com/office/drawing/2014/main" id="{40099C62-2378-D5BB-B3DB-4B5DC6D6460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29FFE47-7BC2-E0CC-9045-A76A0748D058}"/>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58467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2999-B245-817E-27B2-E751E4DC3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2A7A7-9D7B-B8FA-8D00-24D645536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152419-1BF6-F7E9-5B5A-0F8CF9BF3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FB24FF-D638-9539-66D9-14196B028A43}"/>
              </a:ext>
            </a:extLst>
          </p:cNvPr>
          <p:cNvSpPr>
            <a:spLocks noGrp="1"/>
          </p:cNvSpPr>
          <p:nvPr>
            <p:ph type="dt" sz="half" idx="10"/>
          </p:nvPr>
        </p:nvSpPr>
        <p:spPr/>
        <p:txBody>
          <a:bodyPr/>
          <a:lstStyle/>
          <a:p>
            <a:fld id="{661CFC9D-4217-49F3-9705-A1EA40A0BBEE}" type="datetime1">
              <a:rPr lang="en-US" smtClean="0"/>
              <a:t>5/23/2024</a:t>
            </a:fld>
            <a:endParaRPr lang="en-US"/>
          </a:p>
        </p:txBody>
      </p:sp>
      <p:sp>
        <p:nvSpPr>
          <p:cNvPr id="6" name="Footer Placeholder 5">
            <a:extLst>
              <a:ext uri="{FF2B5EF4-FFF2-40B4-BE49-F238E27FC236}">
                <a16:creationId xmlns:a16="http://schemas.microsoft.com/office/drawing/2014/main" id="{8AD79403-4F97-BACD-965C-1903F7EAD785}"/>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48D526B0-1971-90EA-77F3-F029F1823B3A}"/>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334501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A564-8A8C-EEA3-04B0-5A544BE58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C30CC-58B2-12CA-782F-B111D7D547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CB203-FE36-8330-7F01-E84CDB1FE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1AF51-FA3E-A68E-1471-01342CC17C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48684-CB83-225C-C49A-80E1C5A9B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3BC561-E9DE-62BC-DD7D-67B041CA3E65}"/>
              </a:ext>
            </a:extLst>
          </p:cNvPr>
          <p:cNvSpPr>
            <a:spLocks noGrp="1"/>
          </p:cNvSpPr>
          <p:nvPr>
            <p:ph type="dt" sz="half" idx="10"/>
          </p:nvPr>
        </p:nvSpPr>
        <p:spPr/>
        <p:txBody>
          <a:bodyPr/>
          <a:lstStyle/>
          <a:p>
            <a:fld id="{0B34A941-2448-4F93-A2B6-97FCBA7FA043}" type="datetime1">
              <a:rPr lang="en-US" smtClean="0"/>
              <a:t>5/23/2024</a:t>
            </a:fld>
            <a:endParaRPr lang="en-US"/>
          </a:p>
        </p:txBody>
      </p:sp>
      <p:sp>
        <p:nvSpPr>
          <p:cNvPr id="8" name="Footer Placeholder 7">
            <a:extLst>
              <a:ext uri="{FF2B5EF4-FFF2-40B4-BE49-F238E27FC236}">
                <a16:creationId xmlns:a16="http://schemas.microsoft.com/office/drawing/2014/main" id="{EC7BECCF-5E51-9BF6-CC2A-98E730E02142}"/>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F1A4F9F8-4684-51C1-99F5-ECEE81221FC2}"/>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25282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547C-EC8E-B723-B05A-7AD2EB2173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BC521-8A67-3211-FFA7-5E6773C809EE}"/>
              </a:ext>
            </a:extLst>
          </p:cNvPr>
          <p:cNvSpPr>
            <a:spLocks noGrp="1"/>
          </p:cNvSpPr>
          <p:nvPr>
            <p:ph type="dt" sz="half" idx="10"/>
          </p:nvPr>
        </p:nvSpPr>
        <p:spPr/>
        <p:txBody>
          <a:bodyPr/>
          <a:lstStyle/>
          <a:p>
            <a:fld id="{35ADDED3-26F4-4B03-B70E-9BCEB0491D18}" type="datetime1">
              <a:rPr lang="en-US" smtClean="0"/>
              <a:t>5/23/2024</a:t>
            </a:fld>
            <a:endParaRPr lang="en-US"/>
          </a:p>
        </p:txBody>
      </p:sp>
      <p:sp>
        <p:nvSpPr>
          <p:cNvPr id="4" name="Footer Placeholder 3">
            <a:extLst>
              <a:ext uri="{FF2B5EF4-FFF2-40B4-BE49-F238E27FC236}">
                <a16:creationId xmlns:a16="http://schemas.microsoft.com/office/drawing/2014/main" id="{2F33F6FF-D445-CBB1-BF5F-20D8BCE8832A}"/>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9ACAE98-1CC8-FF05-8DA9-5EFDAD6F205E}"/>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79392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91BE3-DEE1-91D2-D1F3-EFCB8257B665}"/>
              </a:ext>
            </a:extLst>
          </p:cNvPr>
          <p:cNvSpPr>
            <a:spLocks noGrp="1"/>
          </p:cNvSpPr>
          <p:nvPr>
            <p:ph type="dt" sz="half" idx="10"/>
          </p:nvPr>
        </p:nvSpPr>
        <p:spPr/>
        <p:txBody>
          <a:bodyPr/>
          <a:lstStyle/>
          <a:p>
            <a:fld id="{03B69089-FBAC-483B-834D-BB446FA55A5D}" type="datetime1">
              <a:rPr lang="en-US" smtClean="0"/>
              <a:t>5/23/2024</a:t>
            </a:fld>
            <a:endParaRPr lang="en-US"/>
          </a:p>
        </p:txBody>
      </p:sp>
      <p:sp>
        <p:nvSpPr>
          <p:cNvPr id="3" name="Footer Placeholder 2">
            <a:extLst>
              <a:ext uri="{FF2B5EF4-FFF2-40B4-BE49-F238E27FC236}">
                <a16:creationId xmlns:a16="http://schemas.microsoft.com/office/drawing/2014/main" id="{D35F08FC-F70C-DEFB-638E-1CD5C8EFAAC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AA465A72-6C89-808E-5BA6-A16F60217BC6}"/>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96888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4655-8B40-FB7C-A222-619B5840D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3B0284-D596-CFFF-DE43-8791291EBC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BCD57-6748-1D5C-CC9C-9A53B5CD9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F2FFC-6C26-FF32-E07B-028EEDD76890}"/>
              </a:ext>
            </a:extLst>
          </p:cNvPr>
          <p:cNvSpPr>
            <a:spLocks noGrp="1"/>
          </p:cNvSpPr>
          <p:nvPr>
            <p:ph type="dt" sz="half" idx="10"/>
          </p:nvPr>
        </p:nvSpPr>
        <p:spPr/>
        <p:txBody>
          <a:bodyPr/>
          <a:lstStyle/>
          <a:p>
            <a:fld id="{04715D85-D56B-4C75-BD58-8FADB2D8C34F}" type="datetime1">
              <a:rPr lang="en-US" smtClean="0"/>
              <a:t>5/23/2024</a:t>
            </a:fld>
            <a:endParaRPr lang="en-US"/>
          </a:p>
        </p:txBody>
      </p:sp>
      <p:sp>
        <p:nvSpPr>
          <p:cNvPr id="6" name="Footer Placeholder 5">
            <a:extLst>
              <a:ext uri="{FF2B5EF4-FFF2-40B4-BE49-F238E27FC236}">
                <a16:creationId xmlns:a16="http://schemas.microsoft.com/office/drawing/2014/main" id="{295C1A8D-262D-90C1-0D44-1C959A3594FB}"/>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7E929622-5686-726D-94CE-615964320CFF}"/>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361651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2850-284F-B5A4-CA2C-E2C6C801F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6AFA8D-C8CF-6211-4619-C6479829A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510E59-D5E6-814D-FCEA-D848F5507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1BCAC-6027-4AB2-40E8-BF8E15F4FAA1}"/>
              </a:ext>
            </a:extLst>
          </p:cNvPr>
          <p:cNvSpPr>
            <a:spLocks noGrp="1"/>
          </p:cNvSpPr>
          <p:nvPr>
            <p:ph type="dt" sz="half" idx="10"/>
          </p:nvPr>
        </p:nvSpPr>
        <p:spPr/>
        <p:txBody>
          <a:bodyPr/>
          <a:lstStyle/>
          <a:p>
            <a:fld id="{6523D898-3C8F-4CDA-B600-C837645E9FAF}" type="datetime1">
              <a:rPr lang="en-US" smtClean="0"/>
              <a:t>5/23/2024</a:t>
            </a:fld>
            <a:endParaRPr lang="en-US"/>
          </a:p>
        </p:txBody>
      </p:sp>
      <p:sp>
        <p:nvSpPr>
          <p:cNvPr id="6" name="Footer Placeholder 5">
            <a:extLst>
              <a:ext uri="{FF2B5EF4-FFF2-40B4-BE49-F238E27FC236}">
                <a16:creationId xmlns:a16="http://schemas.microsoft.com/office/drawing/2014/main" id="{9D92FF04-B194-ADBE-0FB9-D0AC287DF03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F60A1DA-B006-F3D6-230B-B20758E416A3}"/>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62363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27FAE-535E-CC1B-1D8B-D397DC234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479242-7917-DB2F-D161-7B4262122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A6427-9680-A33C-7277-B74A20D69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40E00-BFE6-4F70-94B5-4FB6248A36E1}" type="datetime1">
              <a:rPr lang="en-US" smtClean="0"/>
              <a:t>5/23/2024</a:t>
            </a:fld>
            <a:endParaRPr lang="en-US"/>
          </a:p>
        </p:txBody>
      </p:sp>
      <p:sp>
        <p:nvSpPr>
          <p:cNvPr id="5" name="Footer Placeholder 4">
            <a:extLst>
              <a:ext uri="{FF2B5EF4-FFF2-40B4-BE49-F238E27FC236}">
                <a16:creationId xmlns:a16="http://schemas.microsoft.com/office/drawing/2014/main" id="{70AA33BC-D170-B3B6-CD52-30FD7F5F4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p>
        </p:txBody>
      </p:sp>
      <p:sp>
        <p:nvSpPr>
          <p:cNvPr id="6" name="Slide Number Placeholder 5">
            <a:extLst>
              <a:ext uri="{FF2B5EF4-FFF2-40B4-BE49-F238E27FC236}">
                <a16:creationId xmlns:a16="http://schemas.microsoft.com/office/drawing/2014/main" id="{7F317DAE-6EAE-5608-E679-58B2C86D5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65216-428A-45E4-AE6E-497DD2A53918}" type="slidenum">
              <a:rPr lang="en-US" smtClean="0"/>
              <a:t>‹#›</a:t>
            </a:fld>
            <a:endParaRPr lang="en-US"/>
          </a:p>
        </p:txBody>
      </p:sp>
    </p:spTree>
    <p:extLst>
      <p:ext uri="{BB962C8B-B14F-4D97-AF65-F5344CB8AC3E}">
        <p14:creationId xmlns:p14="http://schemas.microsoft.com/office/powerpoint/2010/main" val="3017852650"/>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C21718-BF15-9561-17CA-B9CE180DA7D3}"/>
              </a:ext>
            </a:extLst>
          </p:cNvPr>
          <p:cNvSpPr>
            <a:spLocks noGrp="1"/>
          </p:cNvSpPr>
          <p:nvPr>
            <p:ph type="title"/>
          </p:nvPr>
        </p:nvSpPr>
        <p:spPr>
          <a:xfrm>
            <a:off x="838200" y="365125"/>
            <a:ext cx="10515600" cy="1325563"/>
          </a:xfrm>
        </p:spPr>
        <p:txBody>
          <a:bodyPr>
            <a:normAutofit/>
          </a:bodyPr>
          <a:lstStyle/>
          <a:p>
            <a:r>
              <a:rPr lang="en-US" b="1"/>
              <a:t>        </a:t>
            </a:r>
            <a:r>
              <a:rPr lang="en-US" b="1">
                <a:latin typeface="Times New Roman" panose="02020603050405020304" pitchFamily="18" charset="0"/>
                <a:cs typeface="Times New Roman" panose="02020603050405020304" pitchFamily="18" charset="0"/>
              </a:rPr>
              <a:t>Farmer’s Techie </a:t>
            </a:r>
            <a:br>
              <a:rPr lang="en-US" b="1"/>
            </a:br>
            <a:r>
              <a:rPr lang="en-US" b="1"/>
              <a:t>                                   </a:t>
            </a:r>
            <a:r>
              <a:rPr lang="en-US" b="1">
                <a:latin typeface="Times New Roman" panose="02020603050405020304" pitchFamily="18" charset="0"/>
                <a:cs typeface="Times New Roman" panose="02020603050405020304" pitchFamily="18" charset="0"/>
              </a:rPr>
              <a:t>- IOTC &amp; ML</a:t>
            </a:r>
          </a:p>
        </p:txBody>
      </p:sp>
      <p:sp>
        <p:nvSpPr>
          <p:cNvPr id="3" name="Content Placeholder 2">
            <a:extLst>
              <a:ext uri="{FF2B5EF4-FFF2-40B4-BE49-F238E27FC236}">
                <a16:creationId xmlns:a16="http://schemas.microsoft.com/office/drawing/2014/main" id="{2E8A7ACD-9821-4B45-2D6D-171801AA653A}"/>
              </a:ext>
            </a:extLst>
          </p:cNvPr>
          <p:cNvSpPr>
            <a:spLocks noGrp="1"/>
          </p:cNvSpPr>
          <p:nvPr>
            <p:ph idx="1"/>
          </p:nvPr>
        </p:nvSpPr>
        <p:spPr>
          <a:xfrm>
            <a:off x="838201" y="2013625"/>
            <a:ext cx="5257799" cy="4163337"/>
          </a:xfrm>
        </p:spPr>
        <p:txBody>
          <a:bodyPr>
            <a:normAutofit/>
          </a:bodyPr>
          <a:lstStyle/>
          <a:p>
            <a:r>
              <a:rPr lang="en-US" sz="2000"/>
              <a:t>Sri Vasavi Peravarapu</a:t>
            </a:r>
          </a:p>
          <a:p>
            <a:r>
              <a:rPr lang="en-US" sz="2000"/>
              <a:t>Sumanth Kumar Sivadi</a:t>
            </a:r>
          </a:p>
          <a:p>
            <a:r>
              <a:rPr lang="en-US" sz="2000"/>
              <a:t>Kaushik Ram Koteshwar Venna</a:t>
            </a:r>
          </a:p>
          <a:p>
            <a:r>
              <a:rPr lang="en-US" sz="2000"/>
              <a:t>Varsha Pravallika Valavala</a:t>
            </a:r>
          </a:p>
          <a:p>
            <a:r>
              <a:rPr lang="en-US" sz="2000"/>
              <a:t>Hema Likhitha Adapa</a:t>
            </a:r>
          </a:p>
          <a:p>
            <a:pPr marL="0" indent="0">
              <a:buNone/>
            </a:pPr>
            <a:endParaRPr lang="en-US" sz="2000"/>
          </a:p>
          <a:p>
            <a:pPr marL="0" indent="0">
              <a:buNone/>
            </a:pPr>
            <a:endParaRPr lang="en-US" sz="2000"/>
          </a:p>
        </p:txBody>
      </p:sp>
      <p:pic>
        <p:nvPicPr>
          <p:cNvPr id="5" name="Picture 4" descr="Electronic components on a white background">
            <a:extLst>
              <a:ext uri="{FF2B5EF4-FFF2-40B4-BE49-F238E27FC236}">
                <a16:creationId xmlns:a16="http://schemas.microsoft.com/office/drawing/2014/main" id="{20EB2B5E-A0C1-9ED3-A568-99ABF4610A0A}"/>
              </a:ext>
            </a:extLst>
          </p:cNvPr>
          <p:cNvPicPr>
            <a:picLocks noChangeAspect="1"/>
          </p:cNvPicPr>
          <p:nvPr/>
        </p:nvPicPr>
        <p:blipFill rotWithShape="1">
          <a:blip r:embed="rId2"/>
          <a:srcRect l="54670" r="-1" b="-1"/>
          <a:stretch/>
        </p:blipFill>
        <p:spPr>
          <a:xfrm>
            <a:off x="7896838" y="2766817"/>
            <a:ext cx="1868683" cy="2751667"/>
          </a:xfrm>
          <a:prstGeom prst="rect">
            <a:avLst/>
          </a:prstGeom>
        </p:spPr>
      </p:pic>
      <p:sp>
        <p:nvSpPr>
          <p:cNvPr id="4" name="Footer Placeholder 3">
            <a:extLst>
              <a:ext uri="{FF2B5EF4-FFF2-40B4-BE49-F238E27FC236}">
                <a16:creationId xmlns:a16="http://schemas.microsoft.com/office/drawing/2014/main" id="{92585621-4CF4-398D-AB5F-4A5D199D4B6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 </a:t>
            </a:r>
          </a:p>
        </p:txBody>
      </p:sp>
      <p:sp>
        <p:nvSpPr>
          <p:cNvPr id="6" name="Slide Number Placeholder 5">
            <a:extLst>
              <a:ext uri="{FF2B5EF4-FFF2-40B4-BE49-F238E27FC236}">
                <a16:creationId xmlns:a16="http://schemas.microsoft.com/office/drawing/2014/main" id="{4D471D75-2248-20D1-9359-19D0CD5370CC}"/>
              </a:ext>
            </a:extLst>
          </p:cNvPr>
          <p:cNvSpPr>
            <a:spLocks noGrp="1"/>
          </p:cNvSpPr>
          <p:nvPr>
            <p:ph type="sldNum" sz="quarter" idx="12"/>
          </p:nvPr>
        </p:nvSpPr>
        <p:spPr>
          <a:xfrm>
            <a:off x="8610600" y="6356350"/>
            <a:ext cx="2743200" cy="365125"/>
          </a:xfrm>
        </p:spPr>
        <p:txBody>
          <a:bodyPr>
            <a:normAutofit/>
          </a:bodyPr>
          <a:lstStyle/>
          <a:p>
            <a:pPr>
              <a:spcAft>
                <a:spcPts val="600"/>
              </a:spcAft>
            </a:pPr>
            <a:fld id="{BE265216-428A-45E4-AE6E-497DD2A53918}" type="slidenum">
              <a:rPr lang="en-US" smtClean="0"/>
              <a:pPr>
                <a:spcAft>
                  <a:spcPts val="600"/>
                </a:spcAft>
              </a:pPr>
              <a:t>1</a:t>
            </a:fld>
            <a:endParaRPr lang="en-US"/>
          </a:p>
        </p:txBody>
      </p:sp>
    </p:spTree>
    <p:extLst>
      <p:ext uri="{BB962C8B-B14F-4D97-AF65-F5344CB8AC3E}">
        <p14:creationId xmlns:p14="http://schemas.microsoft.com/office/powerpoint/2010/main" val="235614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BC43-00C6-0E62-75F0-1FF36AFDAC9A}"/>
              </a:ext>
            </a:extLst>
          </p:cNvPr>
          <p:cNvSpPr>
            <a:spLocks noGrp="1"/>
          </p:cNvSpPr>
          <p:nvPr>
            <p:ph type="title"/>
          </p:nvPr>
        </p:nvSpPr>
        <p:spPr>
          <a:xfrm>
            <a:off x="422899" y="540167"/>
            <a:ext cx="5227274" cy="2135867"/>
          </a:xfrm>
        </p:spPr>
        <p:txBody>
          <a:bodyPr vert="horz" lIns="91440" tIns="45720" rIns="91440" bIns="45720" rtlCol="0" anchor="b">
            <a:normAutofit/>
          </a:bodyPr>
          <a:lstStyle/>
          <a:p>
            <a:r>
              <a:rPr lang="en-US" sz="4800" kern="1200">
                <a:latin typeface="+mj-lt"/>
                <a:ea typeface="+mj-ea"/>
                <a:cs typeface="+mj-cs"/>
              </a:rPr>
              <a:t>Expected Output</a:t>
            </a:r>
            <a:endParaRPr lang="en-US" sz="4800" kern="1200" dirty="0">
              <a:latin typeface="+mj-lt"/>
              <a:ea typeface="+mj-ea"/>
              <a:cs typeface="+mj-cs"/>
            </a:endParaRPr>
          </a:p>
        </p:txBody>
      </p:sp>
      <p:pic>
        <p:nvPicPr>
          <p:cNvPr id="9" name="Content Placeholder 8" descr="A screenshot of a phone&#10;&#10;Description automatically generated">
            <a:extLst>
              <a:ext uri="{FF2B5EF4-FFF2-40B4-BE49-F238E27FC236}">
                <a16:creationId xmlns:a16="http://schemas.microsoft.com/office/drawing/2014/main" id="{B227D956-4793-28F7-6AD3-266D96BF559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 b="3879"/>
          <a:stretch/>
        </p:blipFill>
        <p:spPr>
          <a:xfrm>
            <a:off x="8781457" y="706076"/>
            <a:ext cx="2549472" cy="5445839"/>
          </a:xfrm>
          <a:prstGeom prst="rect">
            <a:avLst/>
          </a:prstGeom>
        </p:spPr>
      </p:pic>
      <p:sp>
        <p:nvSpPr>
          <p:cNvPr id="5" name="Footer Placeholder 4">
            <a:extLst>
              <a:ext uri="{FF2B5EF4-FFF2-40B4-BE49-F238E27FC236}">
                <a16:creationId xmlns:a16="http://schemas.microsoft.com/office/drawing/2014/main" id="{BC98E4C4-560B-B149-E445-6A01E70BDBE9}"/>
              </a:ext>
            </a:extLst>
          </p:cNvPr>
          <p:cNvSpPr>
            <a:spLocks noGrp="1"/>
          </p:cNvSpPr>
          <p:nvPr>
            <p:ph type="ftr" sz="quarter" idx="11"/>
          </p:nvPr>
        </p:nvSpPr>
        <p:spPr>
          <a:xfrm>
            <a:off x="6842187" y="6117965"/>
            <a:ext cx="4114800" cy="745637"/>
          </a:xfrm>
        </p:spPr>
        <p:txBody>
          <a:bodyPr vert="horz" lIns="91440" tIns="45720" rIns="91440" bIns="45720" rtlCol="0" anchor="ctr">
            <a:normAutofit/>
          </a:bodyPr>
          <a:lstStyle/>
          <a:p>
            <a:pPr algn="r" defTabSz="914400">
              <a:spcAft>
                <a:spcPts val="600"/>
              </a:spcAft>
            </a:pPr>
            <a:r>
              <a:rPr lang="en-US" kern="1200">
                <a:solidFill>
                  <a:schemeClr val="tx1">
                    <a:tint val="75000"/>
                  </a:schemeClr>
                </a:solidFill>
                <a:latin typeface="+mn-lt"/>
                <a:ea typeface="+mn-ea"/>
                <a:cs typeface="+mn-cs"/>
              </a:rPr>
              <a:t> </a:t>
            </a:r>
            <a:endParaRPr lang="en-US" kern="1200" dirty="0">
              <a:solidFill>
                <a:schemeClr val="tx1">
                  <a:tint val="75000"/>
                </a:schemeClr>
              </a:solidFill>
              <a:latin typeface="+mn-lt"/>
              <a:ea typeface="+mn-ea"/>
              <a:cs typeface="+mn-cs"/>
            </a:endParaRPr>
          </a:p>
        </p:txBody>
      </p:sp>
      <p:sp>
        <p:nvSpPr>
          <p:cNvPr id="10" name="Slide Number Placeholder 9">
            <a:extLst>
              <a:ext uri="{FF2B5EF4-FFF2-40B4-BE49-F238E27FC236}">
                <a16:creationId xmlns:a16="http://schemas.microsoft.com/office/drawing/2014/main" id="{82D25877-2A26-9C9D-0F7E-3D8FADA2718A}"/>
              </a:ext>
            </a:extLst>
          </p:cNvPr>
          <p:cNvSpPr>
            <a:spLocks noGrp="1"/>
          </p:cNvSpPr>
          <p:nvPr>
            <p:ph type="sldNum" sz="quarter" idx="12"/>
          </p:nvPr>
        </p:nvSpPr>
        <p:spPr/>
        <p:txBody>
          <a:bodyPr/>
          <a:lstStyle/>
          <a:p>
            <a:fld id="{BE265216-428A-45E4-AE6E-497DD2A53918}" type="slidenum">
              <a:rPr lang="en-US" smtClean="0"/>
              <a:t>10</a:t>
            </a:fld>
            <a:endParaRPr lang="en-US"/>
          </a:p>
        </p:txBody>
      </p:sp>
      <p:pic>
        <p:nvPicPr>
          <p:cNvPr id="7" name="Content Placeholder 6" descr="A screenshot of a phone&#10;&#10;Description automatically generated">
            <a:extLst>
              <a:ext uri="{FF2B5EF4-FFF2-40B4-BE49-F238E27FC236}">
                <a16:creationId xmlns:a16="http://schemas.microsoft.com/office/drawing/2014/main" id="{AB79DAC3-F534-691D-E894-1B4CCBF30DF8}"/>
              </a:ext>
            </a:extLst>
          </p:cNvPr>
          <p:cNvPicPr>
            <a:picLocks noChangeAspect="1"/>
          </p:cNvPicPr>
          <p:nvPr/>
        </p:nvPicPr>
        <p:blipFill rotWithShape="1">
          <a:blip r:embed="rId3">
            <a:extLst>
              <a:ext uri="{28A0092B-C50C-407E-A947-70E740481C1C}">
                <a14:useLocalDpi xmlns:a14="http://schemas.microsoft.com/office/drawing/2010/main" val="0"/>
              </a:ext>
            </a:extLst>
          </a:blip>
          <a:srcRect r="2" b="3879"/>
          <a:stretch/>
        </p:blipFill>
        <p:spPr>
          <a:xfrm>
            <a:off x="5822982" y="686013"/>
            <a:ext cx="2549472" cy="5445839"/>
          </a:xfrm>
          <a:prstGeom prst="rect">
            <a:avLst/>
          </a:prstGeom>
        </p:spPr>
      </p:pic>
      <p:sp>
        <p:nvSpPr>
          <p:cNvPr id="11" name="Slide Number Placeholder 6">
            <a:extLst>
              <a:ext uri="{FF2B5EF4-FFF2-40B4-BE49-F238E27FC236}">
                <a16:creationId xmlns:a16="http://schemas.microsoft.com/office/drawing/2014/main" id="{264D8123-A75D-44C4-3647-8A405F2E6F8A}"/>
              </a:ext>
            </a:extLst>
          </p:cNvPr>
          <p:cNvSpPr>
            <a:spLocks/>
          </p:cNvSpPr>
          <p:nvPr/>
        </p:nvSpPr>
        <p:spPr>
          <a:xfrm>
            <a:off x="5328356" y="6411649"/>
            <a:ext cx="2185152" cy="290848"/>
          </a:xfrm>
          <a:prstGeom prst="rect">
            <a:avLst/>
          </a:prstGeom>
        </p:spPr>
        <p:txBody>
          <a:bodyPr/>
          <a:lstStyle/>
          <a:p>
            <a:pPr defTabSz="722376">
              <a:spcAft>
                <a:spcPts val="600"/>
              </a:spcAft>
            </a:pPr>
            <a:r>
              <a:rPr lang="en-US" sz="1422"/>
              <a:t>Hema Likhitha</a:t>
            </a:r>
            <a:endParaRPr lang="en-US" dirty="0"/>
          </a:p>
        </p:txBody>
      </p:sp>
    </p:spTree>
    <p:extLst>
      <p:ext uri="{BB962C8B-B14F-4D97-AF65-F5344CB8AC3E}">
        <p14:creationId xmlns:p14="http://schemas.microsoft.com/office/powerpoint/2010/main" val="108444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8">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1905000"/>
            <a:ext cx="4536800" cy="3141047"/>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BA2BC43-00C6-0E62-75F0-1FF36AFDAC9A}"/>
              </a:ext>
            </a:extLst>
          </p:cNvPr>
          <p:cNvSpPr>
            <a:spLocks noGrp="1"/>
          </p:cNvSpPr>
          <p:nvPr>
            <p:ph type="title"/>
          </p:nvPr>
        </p:nvSpPr>
        <p:spPr>
          <a:xfrm>
            <a:off x="838200" y="1495427"/>
            <a:ext cx="3733800" cy="4024310"/>
          </a:xfrm>
        </p:spPr>
        <p:txBody>
          <a:bodyPr vert="horz" lIns="91440" tIns="45720" rIns="91440" bIns="45720" rtlCol="0" anchor="ctr">
            <a:normAutofit/>
          </a:bodyPr>
          <a:lstStyle/>
          <a:p>
            <a:r>
              <a:rPr lang="en-US" kern="1200">
                <a:solidFill>
                  <a:schemeClr val="tx1"/>
                </a:solidFill>
                <a:latin typeface="+mj-lt"/>
                <a:ea typeface="+mj-ea"/>
                <a:cs typeface="+mj-cs"/>
              </a:rPr>
              <a:t>Expected Output</a:t>
            </a:r>
          </a:p>
        </p:txBody>
      </p:sp>
      <p:sp>
        <p:nvSpPr>
          <p:cNvPr id="5" name="Footer Placeholder 4">
            <a:extLst>
              <a:ext uri="{FF2B5EF4-FFF2-40B4-BE49-F238E27FC236}">
                <a16:creationId xmlns:a16="http://schemas.microsoft.com/office/drawing/2014/main" id="{BC98E4C4-560B-B149-E445-6A01E70BDBE9}"/>
              </a:ext>
            </a:extLst>
          </p:cNvPr>
          <p:cNvSpPr>
            <a:spLocks/>
          </p:cNvSpPr>
          <p:nvPr/>
        </p:nvSpPr>
        <p:spPr>
          <a:xfrm>
            <a:off x="6431859" y="5764531"/>
            <a:ext cx="3050543" cy="336541"/>
          </a:xfrm>
          <a:prstGeom prst="rect">
            <a:avLst/>
          </a:prstGeom>
        </p:spPr>
        <p:txBody>
          <a:bodyPr vert="horz" lIns="91440" tIns="45720" rIns="91440" bIns="45720" rtlCol="0" anchor="ctr">
            <a:normAutofit/>
          </a:bodyPr>
          <a:lstStyle/>
          <a:p>
            <a:pPr defTabSz="841248">
              <a:spcAft>
                <a:spcPts val="552"/>
              </a:spcAft>
            </a:pPr>
            <a:r>
              <a:rPr lang="en-US" sz="1104" kern="1200">
                <a:solidFill>
                  <a:srgbClr val="555555"/>
                </a:solidFill>
                <a:latin typeface="+mn-lt"/>
                <a:ea typeface="+mn-ea"/>
                <a:cs typeface="+mn-cs"/>
              </a:rPr>
              <a:t> </a:t>
            </a:r>
            <a:endParaRPr lang="en-US" sz="1200" kern="1200">
              <a:solidFill>
                <a:schemeClr val="tx1">
                  <a:tint val="75000"/>
                </a:schemeClr>
              </a:solidFill>
              <a:latin typeface="+mn-lt"/>
              <a:ea typeface="+mn-ea"/>
              <a:cs typeface="+mn-cs"/>
            </a:endParaRPr>
          </a:p>
        </p:txBody>
      </p:sp>
      <p:sp>
        <p:nvSpPr>
          <p:cNvPr id="11" name="Slide Number Placeholder 10">
            <a:extLst>
              <a:ext uri="{FF2B5EF4-FFF2-40B4-BE49-F238E27FC236}">
                <a16:creationId xmlns:a16="http://schemas.microsoft.com/office/drawing/2014/main" id="{13151EC6-9547-C554-A955-F626251ECC21}"/>
              </a:ext>
            </a:extLst>
          </p:cNvPr>
          <p:cNvSpPr>
            <a:spLocks/>
          </p:cNvSpPr>
          <p:nvPr/>
        </p:nvSpPr>
        <p:spPr>
          <a:xfrm>
            <a:off x="8829740" y="5639496"/>
            <a:ext cx="2524060" cy="335957"/>
          </a:xfrm>
          <a:prstGeom prst="rect">
            <a:avLst/>
          </a:prstGeom>
        </p:spPr>
        <p:txBody>
          <a:bodyPr/>
          <a:lstStyle/>
          <a:p>
            <a:pPr defTabSz="841248">
              <a:spcAft>
                <a:spcPts val="600"/>
              </a:spcAft>
            </a:pPr>
            <a:fld id="{BE265216-428A-45E4-AE6E-497DD2A53918}" type="slidenum">
              <a:rPr lang="en-US" sz="1656" kern="1200">
                <a:solidFill>
                  <a:schemeClr val="tx1"/>
                </a:solidFill>
                <a:latin typeface="+mn-lt"/>
                <a:ea typeface="+mn-ea"/>
                <a:cs typeface="+mn-cs"/>
              </a:rPr>
              <a:pPr defTabSz="841248">
                <a:spcAft>
                  <a:spcPts val="600"/>
                </a:spcAft>
              </a:pPr>
              <a:t>11</a:t>
            </a:fld>
            <a:endParaRPr lang="en-US"/>
          </a:p>
        </p:txBody>
      </p:sp>
      <p:pic>
        <p:nvPicPr>
          <p:cNvPr id="4" name="Picture 3" descr="A screen shot of a phone&#10;&#10;Description automatically generated">
            <a:extLst>
              <a:ext uri="{FF2B5EF4-FFF2-40B4-BE49-F238E27FC236}">
                <a16:creationId xmlns:a16="http://schemas.microsoft.com/office/drawing/2014/main" id="{41D7F4AD-A07D-FE01-CB71-93ADC97198A7}"/>
              </a:ext>
            </a:extLst>
          </p:cNvPr>
          <p:cNvPicPr>
            <a:picLocks noChangeAspect="1"/>
          </p:cNvPicPr>
          <p:nvPr/>
        </p:nvPicPr>
        <p:blipFill rotWithShape="1">
          <a:blip r:embed="rId2">
            <a:extLst>
              <a:ext uri="{28A0092B-C50C-407E-A947-70E740481C1C}">
                <a14:useLocalDpi xmlns:a14="http://schemas.microsoft.com/office/drawing/2010/main" val="0"/>
              </a:ext>
            </a:extLst>
          </a:blip>
          <a:srcRect b="32862"/>
          <a:stretch/>
        </p:blipFill>
        <p:spPr>
          <a:xfrm>
            <a:off x="4702547" y="685491"/>
            <a:ext cx="3113007" cy="4644497"/>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495BA419-619D-1089-8332-88F8C1E9373C}"/>
              </a:ext>
            </a:extLst>
          </p:cNvPr>
          <p:cNvPicPr>
            <a:picLocks noChangeAspect="1"/>
          </p:cNvPicPr>
          <p:nvPr/>
        </p:nvPicPr>
        <p:blipFill rotWithShape="1">
          <a:blip r:embed="rId3">
            <a:extLst>
              <a:ext uri="{28A0092B-C50C-407E-A947-70E740481C1C}">
                <a14:useLocalDpi xmlns:a14="http://schemas.microsoft.com/office/drawing/2010/main" val="0"/>
              </a:ext>
            </a:extLst>
          </a:blip>
          <a:srcRect t="3501" b="29361"/>
          <a:stretch/>
        </p:blipFill>
        <p:spPr>
          <a:xfrm>
            <a:off x="8095265" y="685491"/>
            <a:ext cx="3113007" cy="4644497"/>
          </a:xfrm>
          <a:prstGeom prst="rect">
            <a:avLst/>
          </a:prstGeom>
        </p:spPr>
      </p:pic>
      <p:sp>
        <p:nvSpPr>
          <p:cNvPr id="12" name="Slide Number Placeholder 6">
            <a:extLst>
              <a:ext uri="{FF2B5EF4-FFF2-40B4-BE49-F238E27FC236}">
                <a16:creationId xmlns:a16="http://schemas.microsoft.com/office/drawing/2014/main" id="{666A42EC-86D0-2614-D1EA-0E8EB94D06BB}"/>
              </a:ext>
            </a:extLst>
          </p:cNvPr>
          <p:cNvSpPr>
            <a:spLocks/>
          </p:cNvSpPr>
          <p:nvPr/>
        </p:nvSpPr>
        <p:spPr>
          <a:xfrm>
            <a:off x="5809698" y="5690378"/>
            <a:ext cx="2010591" cy="267614"/>
          </a:xfrm>
          <a:prstGeom prst="rect">
            <a:avLst/>
          </a:prstGeom>
        </p:spPr>
        <p:txBody>
          <a:bodyPr/>
          <a:lstStyle/>
          <a:p>
            <a:pPr defTabSz="664586">
              <a:spcAft>
                <a:spcPts val="552"/>
              </a:spcAft>
            </a:pPr>
            <a:r>
              <a:rPr lang="en-US" sz="1308" kern="1200">
                <a:solidFill>
                  <a:schemeClr val="tx1"/>
                </a:solidFill>
                <a:latin typeface="+mn-lt"/>
                <a:ea typeface="+mn-ea"/>
                <a:cs typeface="+mn-cs"/>
              </a:rPr>
              <a:t>Hema </a:t>
            </a:r>
            <a:r>
              <a:rPr lang="en-US" sz="1308" kern="1200" err="1">
                <a:solidFill>
                  <a:schemeClr val="tx1"/>
                </a:solidFill>
                <a:latin typeface="+mn-lt"/>
                <a:ea typeface="+mn-ea"/>
                <a:cs typeface="+mn-cs"/>
              </a:rPr>
              <a:t>Likhitha</a:t>
            </a:r>
            <a:endParaRPr lang="en-US"/>
          </a:p>
        </p:txBody>
      </p:sp>
    </p:spTree>
    <p:extLst>
      <p:ext uri="{BB962C8B-B14F-4D97-AF65-F5344CB8AC3E}">
        <p14:creationId xmlns:p14="http://schemas.microsoft.com/office/powerpoint/2010/main" val="424687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5793-DC17-3046-0B53-A5189205B25F}"/>
              </a:ext>
            </a:extLst>
          </p:cNvPr>
          <p:cNvSpPr>
            <a:spLocks noGrp="1"/>
          </p:cNvSpPr>
          <p:nvPr>
            <p:ph type="title"/>
          </p:nvPr>
        </p:nvSpPr>
        <p:spPr>
          <a:xfrm>
            <a:off x="838200" y="556995"/>
            <a:ext cx="10515600" cy="1133693"/>
          </a:xfrm>
        </p:spPr>
        <p:txBody>
          <a:bodyPr>
            <a:normAutofit/>
          </a:bodyPr>
          <a:lstStyle/>
          <a:p>
            <a:r>
              <a:rPr lang="en-US" sz="5200" b="1" u="sng" dirty="0"/>
              <a:t>Future Plan</a:t>
            </a:r>
          </a:p>
        </p:txBody>
      </p:sp>
      <p:graphicFrame>
        <p:nvGraphicFramePr>
          <p:cNvPr id="5" name="Content Placeholder 2">
            <a:extLst>
              <a:ext uri="{FF2B5EF4-FFF2-40B4-BE49-F238E27FC236}">
                <a16:creationId xmlns:a16="http://schemas.microsoft.com/office/drawing/2014/main" id="{16F8B5FD-BB47-8E99-194F-5695F5A335BE}"/>
              </a:ext>
            </a:extLst>
          </p:cNvPr>
          <p:cNvGraphicFramePr>
            <a:graphicFrameLocks noGrp="1"/>
          </p:cNvGraphicFramePr>
          <p:nvPr>
            <p:ph idx="1"/>
            <p:extLst>
              <p:ext uri="{D42A27DB-BD31-4B8C-83A1-F6EECF244321}">
                <p14:modId xmlns:p14="http://schemas.microsoft.com/office/powerpoint/2010/main" val="6828547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D17C14F3-C862-19E3-672C-39CD9D164251}"/>
              </a:ext>
            </a:extLst>
          </p:cNvPr>
          <p:cNvSpPr>
            <a:spLocks noGrp="1"/>
          </p:cNvSpPr>
          <p:nvPr>
            <p:ph type="ftr" sz="quarter" idx="11"/>
          </p:nvPr>
        </p:nvSpPr>
        <p:spPr/>
        <p:txBody>
          <a:bodyPr>
            <a:normAutofit/>
          </a:bodyPr>
          <a:lstStyle/>
          <a:p>
            <a:pPr>
              <a:spcAft>
                <a:spcPts val="600"/>
              </a:spcAft>
            </a:pPr>
            <a:r>
              <a:rPr lang="en-US" dirty="0"/>
              <a:t> Varsha </a:t>
            </a:r>
          </a:p>
        </p:txBody>
      </p:sp>
      <p:sp>
        <p:nvSpPr>
          <p:cNvPr id="3" name="Slide Number Placeholder 2">
            <a:extLst>
              <a:ext uri="{FF2B5EF4-FFF2-40B4-BE49-F238E27FC236}">
                <a16:creationId xmlns:a16="http://schemas.microsoft.com/office/drawing/2014/main" id="{80A9A4E7-E9B9-4A0C-8AA2-E6E9BB39E3F2}"/>
              </a:ext>
            </a:extLst>
          </p:cNvPr>
          <p:cNvSpPr>
            <a:spLocks noGrp="1"/>
          </p:cNvSpPr>
          <p:nvPr>
            <p:ph type="sldNum" sz="quarter" idx="12"/>
          </p:nvPr>
        </p:nvSpPr>
        <p:spPr/>
        <p:txBody>
          <a:bodyPr/>
          <a:lstStyle/>
          <a:p>
            <a:fld id="{BE265216-428A-45E4-AE6E-497DD2A53918}" type="slidenum">
              <a:rPr lang="en-US" smtClean="0"/>
              <a:t>12</a:t>
            </a:fld>
            <a:endParaRPr lang="en-US"/>
          </a:p>
        </p:txBody>
      </p:sp>
    </p:spTree>
    <p:extLst>
      <p:ext uri="{BB962C8B-B14F-4D97-AF65-F5344CB8AC3E}">
        <p14:creationId xmlns:p14="http://schemas.microsoft.com/office/powerpoint/2010/main" val="137740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22">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6" name="Picture 6" descr="Tractor in farmland">
            <a:extLst>
              <a:ext uri="{FF2B5EF4-FFF2-40B4-BE49-F238E27FC236}">
                <a16:creationId xmlns:a16="http://schemas.microsoft.com/office/drawing/2014/main" id="{45A54EE4-6805-CBE3-48E4-44E50B329EE8}"/>
              </a:ext>
            </a:extLst>
          </p:cNvPr>
          <p:cNvPicPr>
            <a:picLocks noChangeAspect="1"/>
          </p:cNvPicPr>
          <p:nvPr/>
        </p:nvPicPr>
        <p:blipFill rotWithShape="1">
          <a:blip r:embed="rId2">
            <a:alphaModFix amt="60000"/>
          </a:blip>
          <a:srcRect t="15414"/>
          <a:stretch/>
        </p:blipFill>
        <p:spPr>
          <a:xfrm>
            <a:off x="20" y="-91430"/>
            <a:ext cx="12191981" cy="6857989"/>
          </a:xfrm>
          <a:prstGeom prst="rect">
            <a:avLst/>
          </a:prstGeom>
        </p:spPr>
      </p:pic>
      <p:sp>
        <p:nvSpPr>
          <p:cNvPr id="2" name="Title 1">
            <a:extLst>
              <a:ext uri="{FF2B5EF4-FFF2-40B4-BE49-F238E27FC236}">
                <a16:creationId xmlns:a16="http://schemas.microsoft.com/office/drawing/2014/main" id="{921BE2EA-2EA2-4A30-75DC-A1C796807969}"/>
              </a:ext>
            </a:extLst>
          </p:cNvPr>
          <p:cNvSpPr>
            <a:spLocks noGrp="1"/>
          </p:cNvSpPr>
          <p:nvPr>
            <p:ph type="title"/>
          </p:nvPr>
        </p:nvSpPr>
        <p:spPr>
          <a:xfrm>
            <a:off x="838199" y="557189"/>
            <a:ext cx="5155263" cy="5571899"/>
          </a:xfrm>
        </p:spPr>
        <p:txBody>
          <a:bodyPr>
            <a:normAutofit/>
          </a:bodyPr>
          <a:lstStyle/>
          <a:p>
            <a:r>
              <a:rPr lang="en-US" b="1" u="sng" dirty="0">
                <a:solidFill>
                  <a:srgbClr val="FFFFFF"/>
                </a:solidFill>
              </a:rPr>
              <a:t>Conclusion</a:t>
            </a:r>
          </a:p>
        </p:txBody>
      </p:sp>
      <p:sp>
        <p:nvSpPr>
          <p:cNvPr id="3" name="Content Placeholder 2">
            <a:extLst>
              <a:ext uri="{FF2B5EF4-FFF2-40B4-BE49-F238E27FC236}">
                <a16:creationId xmlns:a16="http://schemas.microsoft.com/office/drawing/2014/main" id="{406E6D83-F8A5-0CF2-AD83-F7F5235500AD}"/>
              </a:ext>
            </a:extLst>
          </p:cNvPr>
          <p:cNvSpPr>
            <a:spLocks noGrp="1"/>
          </p:cNvSpPr>
          <p:nvPr>
            <p:ph idx="1"/>
          </p:nvPr>
        </p:nvSpPr>
        <p:spPr>
          <a:xfrm>
            <a:off x="6195375" y="557189"/>
            <a:ext cx="5158424" cy="5571899"/>
          </a:xfrm>
        </p:spPr>
        <p:txBody>
          <a:bodyPr anchor="ctr">
            <a:normAutofit/>
          </a:bodyPr>
          <a:lstStyle/>
          <a:p>
            <a:r>
              <a:rPr lang="en-US" sz="2000" dirty="0">
                <a:solidFill>
                  <a:srgbClr val="FFFFFF"/>
                </a:solidFill>
              </a:rPr>
              <a:t>The Farmer’s Techie project brings IoT and ML into agriculture, leveraging modern technology to support farmers by enhancing two key areas: optimizing watering systems and early detection of crop diseases.</a:t>
            </a:r>
          </a:p>
          <a:p>
            <a:r>
              <a:rPr lang="en-US" sz="2000" dirty="0">
                <a:solidFill>
                  <a:srgbClr val="FFFFFF"/>
                </a:solidFill>
              </a:rPr>
              <a:t> It employs IoT sensors, cloud-based ML algorithms, and automated irrigation to improve water efficiency and reduce crop diseases. </a:t>
            </a:r>
          </a:p>
          <a:p>
            <a:r>
              <a:rPr lang="en-US" sz="2000" dirty="0">
                <a:solidFill>
                  <a:srgbClr val="FFFFFF"/>
                </a:solidFill>
              </a:rPr>
              <a:t>Techniques such as TensorFlow and CNNs are utilized for disease prediction, with future plans including formal verification to ensure error-free system efficiency.</a:t>
            </a:r>
          </a:p>
          <a:p>
            <a:r>
              <a:rPr lang="en-US" sz="2000" dirty="0">
                <a:solidFill>
                  <a:srgbClr val="FFFFFF"/>
                </a:solidFill>
              </a:rPr>
              <a:t>This initiative demonstrates how technology can enhance farming practices and address agricultural challenges.</a:t>
            </a:r>
          </a:p>
        </p:txBody>
      </p:sp>
      <p:sp>
        <p:nvSpPr>
          <p:cNvPr id="4" name="Footer Placeholder 3">
            <a:extLst>
              <a:ext uri="{FF2B5EF4-FFF2-40B4-BE49-F238E27FC236}">
                <a16:creationId xmlns:a16="http://schemas.microsoft.com/office/drawing/2014/main" id="{E9A79655-6936-0685-A168-86848E2E519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 </a:t>
            </a:r>
          </a:p>
        </p:txBody>
      </p:sp>
      <p:sp>
        <p:nvSpPr>
          <p:cNvPr id="5" name="Slide Number Placeholder 4">
            <a:extLst>
              <a:ext uri="{FF2B5EF4-FFF2-40B4-BE49-F238E27FC236}">
                <a16:creationId xmlns:a16="http://schemas.microsoft.com/office/drawing/2014/main" id="{33D69237-1229-A376-D22A-464F0C3528B5}"/>
              </a:ext>
            </a:extLst>
          </p:cNvPr>
          <p:cNvSpPr>
            <a:spLocks noGrp="1"/>
          </p:cNvSpPr>
          <p:nvPr>
            <p:ph type="sldNum" sz="quarter" idx="12"/>
          </p:nvPr>
        </p:nvSpPr>
        <p:spPr>
          <a:xfrm>
            <a:off x="8610600" y="6356350"/>
            <a:ext cx="2743200" cy="365125"/>
          </a:xfrm>
        </p:spPr>
        <p:txBody>
          <a:bodyPr>
            <a:normAutofit/>
          </a:bodyPr>
          <a:lstStyle/>
          <a:p>
            <a:pPr>
              <a:spcAft>
                <a:spcPts val="600"/>
              </a:spcAft>
            </a:pPr>
            <a:fld id="{BE265216-428A-45E4-AE6E-497DD2A53918}" type="slidenum">
              <a:rPr lang="en-US">
                <a:solidFill>
                  <a:srgbClr val="FFFFFF"/>
                </a:solidFill>
              </a:rPr>
              <a:pPr>
                <a:spcAft>
                  <a:spcPts val="600"/>
                </a:spcAft>
              </a:pPr>
              <a:t>13</a:t>
            </a:fld>
            <a:endParaRPr lang="en-US">
              <a:solidFill>
                <a:srgbClr val="FFFFFF"/>
              </a:solidFill>
            </a:endParaRPr>
          </a:p>
        </p:txBody>
      </p:sp>
      <p:sp>
        <p:nvSpPr>
          <p:cNvPr id="6" name="Footer Placeholder 3">
            <a:extLst>
              <a:ext uri="{FF2B5EF4-FFF2-40B4-BE49-F238E27FC236}">
                <a16:creationId xmlns:a16="http://schemas.microsoft.com/office/drawing/2014/main" id="{032B3F87-6015-E6D3-EC2B-64CBF3EE40B5}"/>
              </a:ext>
            </a:extLst>
          </p:cNvPr>
          <p:cNvSpPr txBox="1">
            <a:spLocks/>
          </p:cNvSpPr>
          <p:nvPr/>
        </p:nvSpPr>
        <p:spPr>
          <a:xfrm>
            <a:off x="4191000" y="65087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solidFill>
                  <a:schemeClr val="bg1"/>
                </a:solidFill>
              </a:rPr>
              <a:t> Varsha </a:t>
            </a:r>
          </a:p>
        </p:txBody>
      </p:sp>
    </p:spTree>
    <p:extLst>
      <p:ext uri="{BB962C8B-B14F-4D97-AF65-F5344CB8AC3E}">
        <p14:creationId xmlns:p14="http://schemas.microsoft.com/office/powerpoint/2010/main" val="287576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question mark on a hardwood floor against a wall">
            <a:extLst>
              <a:ext uri="{FF2B5EF4-FFF2-40B4-BE49-F238E27FC236}">
                <a16:creationId xmlns:a16="http://schemas.microsoft.com/office/drawing/2014/main" id="{B61DB797-2B2E-BF4B-4778-6A3C29C8F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07" y="985605"/>
            <a:ext cx="10905066" cy="5370745"/>
          </a:xfrm>
          <a:prstGeom prst="rect">
            <a:avLst/>
          </a:prstGeom>
        </p:spPr>
      </p:pic>
      <p:sp>
        <p:nvSpPr>
          <p:cNvPr id="2" name="Footer Placeholder 1">
            <a:extLst>
              <a:ext uri="{FF2B5EF4-FFF2-40B4-BE49-F238E27FC236}">
                <a16:creationId xmlns:a16="http://schemas.microsoft.com/office/drawing/2014/main" id="{4B5E309E-C86C-825D-3CCC-5A241DEA230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a:t>
            </a:r>
          </a:p>
        </p:txBody>
      </p:sp>
      <p:sp>
        <p:nvSpPr>
          <p:cNvPr id="3" name="Slide Number Placeholder 2">
            <a:extLst>
              <a:ext uri="{FF2B5EF4-FFF2-40B4-BE49-F238E27FC236}">
                <a16:creationId xmlns:a16="http://schemas.microsoft.com/office/drawing/2014/main" id="{5F004DB8-FFEC-0043-E5AF-4FC688830D3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E265216-428A-45E4-AE6E-497DD2A53918}" type="slidenum">
              <a:rPr lang="en-US" smtClean="0"/>
              <a:pPr>
                <a:spcAft>
                  <a:spcPts val="600"/>
                </a:spcAft>
              </a:pPr>
              <a:t>14</a:t>
            </a:fld>
            <a:endParaRPr lang="en-US"/>
          </a:p>
        </p:txBody>
      </p:sp>
    </p:spTree>
    <p:extLst>
      <p:ext uri="{BB962C8B-B14F-4D97-AF65-F5344CB8AC3E}">
        <p14:creationId xmlns:p14="http://schemas.microsoft.com/office/powerpoint/2010/main" val="351922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187DB9-1909-E69F-3E4B-7F27C6600283}"/>
              </a:ext>
            </a:extLst>
          </p:cNvPr>
          <p:cNvPicPr>
            <a:picLocks noChangeAspect="1"/>
          </p:cNvPicPr>
          <p:nvPr/>
        </p:nvPicPr>
        <p:blipFill>
          <a:blip r:embed="rId2"/>
          <a:stretch>
            <a:fillRect/>
          </a:stretch>
        </p:blipFill>
        <p:spPr>
          <a:xfrm>
            <a:off x="687198" y="643467"/>
            <a:ext cx="10817603" cy="5571066"/>
          </a:xfrm>
          <a:prstGeom prst="rect">
            <a:avLst/>
          </a:prstGeom>
        </p:spPr>
      </p:pic>
      <p:sp>
        <p:nvSpPr>
          <p:cNvPr id="2" name="Footer Placeholder 1">
            <a:extLst>
              <a:ext uri="{FF2B5EF4-FFF2-40B4-BE49-F238E27FC236}">
                <a16:creationId xmlns:a16="http://schemas.microsoft.com/office/drawing/2014/main" id="{323B794D-3184-1264-518C-5C09897918F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a:t>
            </a:r>
          </a:p>
        </p:txBody>
      </p:sp>
      <p:sp>
        <p:nvSpPr>
          <p:cNvPr id="3" name="Slide Number Placeholder 2">
            <a:extLst>
              <a:ext uri="{FF2B5EF4-FFF2-40B4-BE49-F238E27FC236}">
                <a16:creationId xmlns:a16="http://schemas.microsoft.com/office/drawing/2014/main" id="{D9F4F919-4D6E-2049-7EAB-515C4E0EF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E265216-428A-45E4-AE6E-497DD2A53918}" type="slidenum">
              <a:rPr lang="en-US" smtClean="0"/>
              <a:pPr>
                <a:spcAft>
                  <a:spcPts val="600"/>
                </a:spcAft>
              </a:pPr>
              <a:t>15</a:t>
            </a:fld>
            <a:endParaRPr lang="en-US"/>
          </a:p>
        </p:txBody>
      </p:sp>
    </p:spTree>
    <p:extLst>
      <p:ext uri="{BB962C8B-B14F-4D97-AF65-F5344CB8AC3E}">
        <p14:creationId xmlns:p14="http://schemas.microsoft.com/office/powerpoint/2010/main" val="416231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5" name="Picture 6" descr="Green shoots sprouting from the earth">
            <a:extLst>
              <a:ext uri="{FF2B5EF4-FFF2-40B4-BE49-F238E27FC236}">
                <a16:creationId xmlns:a16="http://schemas.microsoft.com/office/drawing/2014/main" id="{B7EEE14C-32CB-EDAC-4E8F-D41880497A0E}"/>
              </a:ext>
            </a:extLst>
          </p:cNvPr>
          <p:cNvPicPr>
            <a:picLocks noChangeAspect="1"/>
          </p:cNvPicPr>
          <p:nvPr/>
        </p:nvPicPr>
        <p:blipFill rotWithShape="1">
          <a:blip r:embed="rId2">
            <a:alphaModFix amt="60000"/>
          </a:blip>
          <a:srcRect t="10744" b="4986"/>
          <a:stretch/>
        </p:blipFill>
        <p:spPr>
          <a:xfrm>
            <a:off x="-1" y="10"/>
            <a:ext cx="12192001" cy="6857990"/>
          </a:xfrm>
          <a:prstGeom prst="rect">
            <a:avLst/>
          </a:prstGeom>
        </p:spPr>
      </p:pic>
      <p:sp>
        <p:nvSpPr>
          <p:cNvPr id="2" name="Title 1">
            <a:extLst>
              <a:ext uri="{FF2B5EF4-FFF2-40B4-BE49-F238E27FC236}">
                <a16:creationId xmlns:a16="http://schemas.microsoft.com/office/drawing/2014/main" id="{B36106E6-C6B6-E3EC-D61A-0976F5A03CB9}"/>
              </a:ext>
            </a:extLst>
          </p:cNvPr>
          <p:cNvSpPr>
            <a:spLocks noGrp="1"/>
          </p:cNvSpPr>
          <p:nvPr>
            <p:ph type="title"/>
          </p:nvPr>
        </p:nvSpPr>
        <p:spPr>
          <a:xfrm>
            <a:off x="838199" y="1671570"/>
            <a:ext cx="5155261" cy="4072044"/>
          </a:xfrm>
        </p:spPr>
        <p:txBody>
          <a:bodyPr anchor="t">
            <a:normAutofit/>
          </a:bodyPr>
          <a:lstStyle/>
          <a:p>
            <a:r>
              <a:rPr lang="en-US" b="1" u="sng">
                <a:solidFill>
                  <a:srgbClr val="FFFFFF"/>
                </a:solidFill>
              </a:rPr>
              <a:t>Introduction</a:t>
            </a:r>
          </a:p>
        </p:txBody>
      </p:sp>
      <p:sp>
        <p:nvSpPr>
          <p:cNvPr id="3" name="Content Placeholder 2">
            <a:extLst>
              <a:ext uri="{FF2B5EF4-FFF2-40B4-BE49-F238E27FC236}">
                <a16:creationId xmlns:a16="http://schemas.microsoft.com/office/drawing/2014/main" id="{D955C4C8-C195-BF76-86AB-B75C685D0C3F}"/>
              </a:ext>
            </a:extLst>
          </p:cNvPr>
          <p:cNvSpPr>
            <a:spLocks noGrp="1"/>
          </p:cNvSpPr>
          <p:nvPr>
            <p:ph idx="1"/>
          </p:nvPr>
        </p:nvSpPr>
        <p:spPr>
          <a:xfrm>
            <a:off x="6185986" y="1671566"/>
            <a:ext cx="5170861" cy="4072043"/>
          </a:xfrm>
        </p:spPr>
        <p:txBody>
          <a:bodyPr>
            <a:normAutofit/>
          </a:bodyPr>
          <a:lstStyle/>
          <a:p>
            <a:r>
              <a:rPr lang="en-US" sz="1600">
                <a:solidFill>
                  <a:srgbClr val="FFFFFF"/>
                </a:solidFill>
              </a:rPr>
              <a:t>Farmer's often need to perform irrigation manually, but checking soil moisture levels, temperature, and humidity is time-consuming and susceptible to human errors. </a:t>
            </a:r>
          </a:p>
          <a:p>
            <a:r>
              <a:rPr lang="en-US" sz="1600">
                <a:solidFill>
                  <a:srgbClr val="FFFFFF"/>
                </a:solidFill>
              </a:rPr>
              <a:t>Some techniques start irrigation when soil moisture drops, but sudden increases can damage crops due to external factors.</a:t>
            </a:r>
          </a:p>
          <a:p>
            <a:r>
              <a:rPr lang="en-US" sz="1600">
                <a:solidFill>
                  <a:srgbClr val="FFFFFF"/>
                </a:solidFill>
              </a:rPr>
              <a:t>Farmers should often work in the fields personally to carry out irrigation, but there are several circumstances in which they are unable to do so. such as measuring the temperature, humidity, and moisture content of the soil. </a:t>
            </a:r>
          </a:p>
          <a:p>
            <a:r>
              <a:rPr lang="en-US" sz="1600">
                <a:solidFill>
                  <a:srgbClr val="FFFFFF"/>
                </a:solidFill>
              </a:rPr>
              <a:t>There is a high risk of human mistake in this labor-intensive operation. It is not always practicable to check these levels and maintain the level at regular intervals.</a:t>
            </a:r>
          </a:p>
        </p:txBody>
      </p:sp>
      <p:sp>
        <p:nvSpPr>
          <p:cNvPr id="4" name="Footer Placeholder 3">
            <a:extLst>
              <a:ext uri="{FF2B5EF4-FFF2-40B4-BE49-F238E27FC236}">
                <a16:creationId xmlns:a16="http://schemas.microsoft.com/office/drawing/2014/main" id="{4B69D243-DEAD-8B7E-3DEC-4D8F39A2EF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Sri Vasavi </a:t>
            </a:r>
          </a:p>
        </p:txBody>
      </p:sp>
      <p:sp>
        <p:nvSpPr>
          <p:cNvPr id="5" name="Slide Number Placeholder 4">
            <a:extLst>
              <a:ext uri="{FF2B5EF4-FFF2-40B4-BE49-F238E27FC236}">
                <a16:creationId xmlns:a16="http://schemas.microsoft.com/office/drawing/2014/main" id="{B5C0CAC0-F5D2-E0CC-71BE-ADAF3767B420}"/>
              </a:ext>
            </a:extLst>
          </p:cNvPr>
          <p:cNvSpPr>
            <a:spLocks noGrp="1"/>
          </p:cNvSpPr>
          <p:nvPr>
            <p:ph type="sldNum" sz="quarter" idx="12"/>
          </p:nvPr>
        </p:nvSpPr>
        <p:spPr>
          <a:xfrm>
            <a:off x="8610600" y="6356350"/>
            <a:ext cx="2743200" cy="365125"/>
          </a:xfrm>
        </p:spPr>
        <p:txBody>
          <a:bodyPr>
            <a:normAutofit/>
          </a:bodyPr>
          <a:lstStyle/>
          <a:p>
            <a:pPr>
              <a:spcAft>
                <a:spcPts val="600"/>
              </a:spcAft>
            </a:pPr>
            <a:fld id="{BE265216-428A-45E4-AE6E-497DD2A53918}" type="slidenum">
              <a:rPr lang="en-US">
                <a:solidFill>
                  <a:srgbClr val="FFFFFF"/>
                </a:solidFill>
              </a:rPr>
              <a:pPr>
                <a:spcAft>
                  <a:spcPts val="600"/>
                </a:spcAft>
              </a:pPr>
              <a:t>2</a:t>
            </a:fld>
            <a:endParaRPr lang="en-US" dirty="0">
              <a:solidFill>
                <a:srgbClr val="FFFFFF"/>
              </a:solidFill>
            </a:endParaRPr>
          </a:p>
        </p:txBody>
      </p:sp>
    </p:spTree>
    <p:extLst>
      <p:ext uri="{BB962C8B-B14F-4D97-AF65-F5344CB8AC3E}">
        <p14:creationId xmlns:p14="http://schemas.microsoft.com/office/powerpoint/2010/main" val="183332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5" descr="Plant growing in a concrete crack">
            <a:extLst>
              <a:ext uri="{FF2B5EF4-FFF2-40B4-BE49-F238E27FC236}">
                <a16:creationId xmlns:a16="http://schemas.microsoft.com/office/drawing/2014/main" id="{20FD089D-A807-2A44-FB0B-8A5A0877820A}"/>
              </a:ext>
            </a:extLst>
          </p:cNvPr>
          <p:cNvPicPr>
            <a:picLocks noChangeAspect="1"/>
          </p:cNvPicPr>
          <p:nvPr/>
        </p:nvPicPr>
        <p:blipFill rotWithShape="1">
          <a:blip r:embed="rId2"/>
          <a:srcRect r="5882" b="-1"/>
          <a:stretch/>
        </p:blipFill>
        <p:spPr>
          <a:xfrm>
            <a:off x="1" y="-274310"/>
            <a:ext cx="9669642" cy="6857990"/>
          </a:xfrm>
          <a:prstGeom prst="rect">
            <a:avLst/>
          </a:prstGeom>
        </p:spPr>
      </p:pic>
      <p:sp>
        <p:nvSpPr>
          <p:cNvPr id="31"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308AC8-1136-23F6-72DF-5CF92CF6565E}"/>
              </a:ext>
            </a:extLst>
          </p:cNvPr>
          <p:cNvSpPr>
            <a:spLocks noGrp="1"/>
          </p:cNvSpPr>
          <p:nvPr>
            <p:ph type="title"/>
          </p:nvPr>
        </p:nvSpPr>
        <p:spPr>
          <a:xfrm>
            <a:off x="7531610" y="365125"/>
            <a:ext cx="3822189" cy="1899912"/>
          </a:xfrm>
        </p:spPr>
        <p:txBody>
          <a:bodyPr>
            <a:normAutofit/>
          </a:bodyPr>
          <a:lstStyle/>
          <a:p>
            <a:r>
              <a:rPr lang="en-US" sz="4000" b="1" u="sng"/>
              <a:t>Motivation</a:t>
            </a:r>
          </a:p>
        </p:txBody>
      </p:sp>
      <p:sp>
        <p:nvSpPr>
          <p:cNvPr id="14" name="Content Placeholder 2">
            <a:extLst>
              <a:ext uri="{FF2B5EF4-FFF2-40B4-BE49-F238E27FC236}">
                <a16:creationId xmlns:a16="http://schemas.microsoft.com/office/drawing/2014/main" id="{BEE1AB82-EFCD-7425-CB87-34AF048EBE76}"/>
              </a:ext>
            </a:extLst>
          </p:cNvPr>
          <p:cNvSpPr>
            <a:spLocks noGrp="1"/>
          </p:cNvSpPr>
          <p:nvPr>
            <p:ph idx="1"/>
          </p:nvPr>
        </p:nvSpPr>
        <p:spPr>
          <a:xfrm>
            <a:off x="7531610" y="2434201"/>
            <a:ext cx="3822189" cy="3742762"/>
          </a:xfrm>
        </p:spPr>
        <p:txBody>
          <a:bodyPr>
            <a:normAutofit/>
          </a:bodyPr>
          <a:lstStyle/>
          <a:p>
            <a:pPr>
              <a:buFont typeface="Arial" panose="020B0604020202020204" pitchFamily="34" charset="0"/>
              <a:buChar char="•"/>
            </a:pPr>
            <a:r>
              <a:rPr lang="en-US" sz="1400"/>
              <a:t>Water is essential for any crop, and providing the right amount is key to achieving a good yield.</a:t>
            </a:r>
          </a:p>
          <a:p>
            <a:pPr>
              <a:buFont typeface="Arial" panose="020B0604020202020204" pitchFamily="34" charset="0"/>
              <a:buChar char="•"/>
            </a:pPr>
            <a:r>
              <a:rPr lang="en-US" sz="1400"/>
              <a:t> Ensuring crops receive the correct amount of water is crucial but can be challenging for humans to manage consistently. </a:t>
            </a:r>
          </a:p>
          <a:p>
            <a:pPr>
              <a:buFont typeface="Arial" panose="020B0604020202020204" pitchFamily="34" charset="0"/>
              <a:buChar char="•"/>
            </a:pPr>
            <a:r>
              <a:rPr lang="en-US" sz="1400"/>
              <a:t>Smart irrigation systems offer a one-time investment that can lower costs in the long run.</a:t>
            </a:r>
          </a:p>
          <a:p>
            <a:pPr>
              <a:buFont typeface="Arial" panose="020B0604020202020204" pitchFamily="34" charset="0"/>
              <a:buChar char="•"/>
            </a:pPr>
            <a:r>
              <a:rPr lang="en-US" sz="1400"/>
              <a:t> Over-irrigation can cause issues like erosion, nutrient leaching, and decreased soil fertility. </a:t>
            </a:r>
          </a:p>
          <a:p>
            <a:pPr>
              <a:buFont typeface="Arial" panose="020B0604020202020204" pitchFamily="34" charset="0"/>
              <a:buChar char="•"/>
            </a:pPr>
            <a:r>
              <a:rPr lang="en-US" sz="1400"/>
              <a:t>By utilizing technology, farmers gain access to detailed data about their fields, enabling better water management.</a:t>
            </a:r>
          </a:p>
        </p:txBody>
      </p:sp>
      <p:sp>
        <p:nvSpPr>
          <p:cNvPr id="4" name="Footer Placeholder 3">
            <a:extLst>
              <a:ext uri="{FF2B5EF4-FFF2-40B4-BE49-F238E27FC236}">
                <a16:creationId xmlns:a16="http://schemas.microsoft.com/office/drawing/2014/main" id="{7CDF8635-11A1-F0FE-116B-16E433C1B111}"/>
              </a:ext>
            </a:extLst>
          </p:cNvPr>
          <p:cNvSpPr>
            <a:spLocks noGrp="1"/>
          </p:cNvSpPr>
          <p:nvPr>
            <p:ph type="ftr" sz="quarter" idx="11"/>
          </p:nvPr>
        </p:nvSpPr>
        <p:spPr>
          <a:xfrm>
            <a:off x="6527800" y="6493192"/>
            <a:ext cx="4114800" cy="365125"/>
          </a:xfrm>
        </p:spPr>
        <p:txBody>
          <a:bodyPr>
            <a:normAutofit/>
          </a:bodyPr>
          <a:lstStyle/>
          <a:p>
            <a:pPr>
              <a:spcAft>
                <a:spcPts val="600"/>
              </a:spcAft>
            </a:pPr>
            <a:r>
              <a:rPr lang="en-US" dirty="0">
                <a:solidFill>
                  <a:schemeClr val="tx1"/>
                </a:solidFill>
              </a:rPr>
              <a:t>Sri Vasavi</a:t>
            </a:r>
          </a:p>
        </p:txBody>
      </p:sp>
      <p:sp>
        <p:nvSpPr>
          <p:cNvPr id="5" name="Footer Placeholder 3">
            <a:extLst>
              <a:ext uri="{FF2B5EF4-FFF2-40B4-BE49-F238E27FC236}">
                <a16:creationId xmlns:a16="http://schemas.microsoft.com/office/drawing/2014/main" id="{9B06F227-127A-B019-765E-60EE225E553C}"/>
              </a:ext>
            </a:extLst>
          </p:cNvPr>
          <p:cNvSpPr txBox="1">
            <a:spLocks/>
          </p:cNvSpPr>
          <p:nvPr/>
        </p:nvSpPr>
        <p:spPr>
          <a:xfrm>
            <a:off x="9015024" y="6376511"/>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t>3</a:t>
            </a:r>
          </a:p>
        </p:txBody>
      </p:sp>
    </p:spTree>
    <p:extLst>
      <p:ext uri="{BB962C8B-B14F-4D97-AF65-F5344CB8AC3E}">
        <p14:creationId xmlns:p14="http://schemas.microsoft.com/office/powerpoint/2010/main" val="6238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4C87-07E2-B007-5EA7-9BBCDDD6B4C6}"/>
              </a:ext>
            </a:extLst>
          </p:cNvPr>
          <p:cNvSpPr>
            <a:spLocks noGrp="1"/>
          </p:cNvSpPr>
          <p:nvPr>
            <p:ph type="title"/>
          </p:nvPr>
        </p:nvSpPr>
        <p:spPr/>
        <p:txBody>
          <a:bodyPr>
            <a:normAutofit/>
          </a:bodyPr>
          <a:lstStyle/>
          <a:p>
            <a:pPr algn="ctr"/>
            <a:r>
              <a:rPr lang="en-US" b="1" u="sng"/>
              <a:t>Problem Definition</a:t>
            </a:r>
          </a:p>
        </p:txBody>
      </p:sp>
      <p:graphicFrame>
        <p:nvGraphicFramePr>
          <p:cNvPr id="6" name="Content Placeholder 2">
            <a:extLst>
              <a:ext uri="{FF2B5EF4-FFF2-40B4-BE49-F238E27FC236}">
                <a16:creationId xmlns:a16="http://schemas.microsoft.com/office/drawing/2014/main" id="{A0698DEE-AD63-63EC-91CD-CA24E4096E00}"/>
              </a:ext>
            </a:extLst>
          </p:cNvPr>
          <p:cNvGraphicFramePr>
            <a:graphicFrameLocks noGrp="1"/>
          </p:cNvGraphicFramePr>
          <p:nvPr>
            <p:ph idx="1"/>
            <p:extLst>
              <p:ext uri="{D42A27DB-BD31-4B8C-83A1-F6EECF244321}">
                <p14:modId xmlns:p14="http://schemas.microsoft.com/office/powerpoint/2010/main" val="40416282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E83A99A-31F4-A846-F36F-E8CA97A1B249}"/>
              </a:ext>
            </a:extLst>
          </p:cNvPr>
          <p:cNvSpPr>
            <a:spLocks noGrp="1"/>
          </p:cNvSpPr>
          <p:nvPr>
            <p:ph type="ftr" sz="quarter" idx="11"/>
          </p:nvPr>
        </p:nvSpPr>
        <p:spPr/>
        <p:txBody>
          <a:bodyPr>
            <a:normAutofit/>
          </a:bodyPr>
          <a:lstStyle/>
          <a:p>
            <a:pPr>
              <a:spcAft>
                <a:spcPts val="600"/>
              </a:spcAft>
            </a:pPr>
            <a:endParaRPr lang="en-US"/>
          </a:p>
          <a:p>
            <a:pPr>
              <a:spcAft>
                <a:spcPts val="600"/>
              </a:spcAft>
            </a:pPr>
            <a:endParaRPr lang="en-US"/>
          </a:p>
        </p:txBody>
      </p:sp>
      <p:sp>
        <p:nvSpPr>
          <p:cNvPr id="5" name="Slide Number Placeholder 4">
            <a:extLst>
              <a:ext uri="{FF2B5EF4-FFF2-40B4-BE49-F238E27FC236}">
                <a16:creationId xmlns:a16="http://schemas.microsoft.com/office/drawing/2014/main" id="{81BA6E0A-2BD6-BF41-BBC9-B37492F8C632}"/>
              </a:ext>
            </a:extLst>
          </p:cNvPr>
          <p:cNvSpPr>
            <a:spLocks noGrp="1"/>
          </p:cNvSpPr>
          <p:nvPr>
            <p:ph type="sldNum" sz="quarter" idx="12"/>
          </p:nvPr>
        </p:nvSpPr>
        <p:spPr/>
        <p:txBody>
          <a:bodyPr/>
          <a:lstStyle/>
          <a:p>
            <a:fld id="{BE265216-428A-45E4-AE6E-497DD2A53918}" type="slidenum">
              <a:rPr lang="en-US" smtClean="0"/>
              <a:t>4</a:t>
            </a:fld>
            <a:endParaRPr lang="en-US"/>
          </a:p>
        </p:txBody>
      </p:sp>
      <p:sp>
        <p:nvSpPr>
          <p:cNvPr id="7" name="Footer Placeholder 3">
            <a:extLst>
              <a:ext uri="{FF2B5EF4-FFF2-40B4-BE49-F238E27FC236}">
                <a16:creationId xmlns:a16="http://schemas.microsoft.com/office/drawing/2014/main" id="{9C2C2687-8B1D-900B-9DF1-B4B26C45F6C8}"/>
              </a:ext>
            </a:extLst>
          </p:cNvPr>
          <p:cNvSpPr txBox="1">
            <a:spLocks/>
          </p:cNvSpPr>
          <p:nvPr/>
        </p:nvSpPr>
        <p:spPr>
          <a:xfrm>
            <a:off x="4191000" y="6508750"/>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solidFill>
              </a:rPr>
              <a:t>Sri Vasavi </a:t>
            </a:r>
          </a:p>
        </p:txBody>
      </p:sp>
    </p:spTree>
    <p:extLst>
      <p:ext uri="{BB962C8B-B14F-4D97-AF65-F5344CB8AC3E}">
        <p14:creationId xmlns:p14="http://schemas.microsoft.com/office/powerpoint/2010/main" val="272805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7AEB-C7EE-7382-2B69-F760F76B3B3C}"/>
              </a:ext>
            </a:extLst>
          </p:cNvPr>
          <p:cNvSpPr>
            <a:spLocks noGrp="1"/>
          </p:cNvSpPr>
          <p:nvPr>
            <p:ph type="title"/>
          </p:nvPr>
        </p:nvSpPr>
        <p:spPr>
          <a:xfrm>
            <a:off x="838200" y="557188"/>
            <a:ext cx="10515600" cy="1133499"/>
          </a:xfrm>
        </p:spPr>
        <p:txBody>
          <a:bodyPr>
            <a:normAutofit/>
          </a:bodyPr>
          <a:lstStyle/>
          <a:p>
            <a:pPr algn="ctr"/>
            <a:r>
              <a:rPr lang="en-US" sz="5200" b="1" u="sng"/>
              <a:t>Proposed Solution</a:t>
            </a:r>
          </a:p>
        </p:txBody>
      </p:sp>
      <p:graphicFrame>
        <p:nvGraphicFramePr>
          <p:cNvPr id="5" name="Content Placeholder 2">
            <a:extLst>
              <a:ext uri="{FF2B5EF4-FFF2-40B4-BE49-F238E27FC236}">
                <a16:creationId xmlns:a16="http://schemas.microsoft.com/office/drawing/2014/main" id="{C435F144-6C2F-3B32-CA9D-67F2FB9088CD}"/>
              </a:ext>
            </a:extLst>
          </p:cNvPr>
          <p:cNvGraphicFramePr>
            <a:graphicFrameLocks noGrp="1"/>
          </p:cNvGraphicFramePr>
          <p:nvPr>
            <p:ph idx="1"/>
            <p:extLst>
              <p:ext uri="{D42A27DB-BD31-4B8C-83A1-F6EECF244321}">
                <p14:modId xmlns:p14="http://schemas.microsoft.com/office/powerpoint/2010/main" val="216900349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DC6BBFAF-98B9-05FF-35B2-ABF31A4483DE}"/>
              </a:ext>
            </a:extLst>
          </p:cNvPr>
          <p:cNvSpPr>
            <a:spLocks noGrp="1"/>
          </p:cNvSpPr>
          <p:nvPr>
            <p:ph type="ftr" sz="quarter" idx="11"/>
          </p:nvPr>
        </p:nvSpPr>
        <p:spPr/>
        <p:txBody>
          <a:bodyPr>
            <a:normAutofit/>
          </a:bodyPr>
          <a:lstStyle/>
          <a:p>
            <a:r>
              <a:rPr lang="en-US"/>
              <a:t> </a:t>
            </a:r>
          </a:p>
        </p:txBody>
      </p:sp>
      <p:sp>
        <p:nvSpPr>
          <p:cNvPr id="3" name="Slide Number Placeholder 2">
            <a:extLst>
              <a:ext uri="{FF2B5EF4-FFF2-40B4-BE49-F238E27FC236}">
                <a16:creationId xmlns:a16="http://schemas.microsoft.com/office/drawing/2014/main" id="{7E5EBF36-A241-0A35-F51E-8F14ED6C0DCF}"/>
              </a:ext>
            </a:extLst>
          </p:cNvPr>
          <p:cNvSpPr>
            <a:spLocks noGrp="1"/>
          </p:cNvSpPr>
          <p:nvPr>
            <p:ph type="sldNum" sz="quarter" idx="12"/>
          </p:nvPr>
        </p:nvSpPr>
        <p:spPr/>
        <p:txBody>
          <a:bodyPr/>
          <a:lstStyle/>
          <a:p>
            <a:fld id="{BE265216-428A-45E4-AE6E-497DD2A53918}" type="slidenum">
              <a:rPr lang="en-US" smtClean="0"/>
              <a:t>5</a:t>
            </a:fld>
            <a:endParaRPr lang="en-US"/>
          </a:p>
        </p:txBody>
      </p:sp>
      <p:sp>
        <p:nvSpPr>
          <p:cNvPr id="6" name="Footer Placeholder 3">
            <a:extLst>
              <a:ext uri="{FF2B5EF4-FFF2-40B4-BE49-F238E27FC236}">
                <a16:creationId xmlns:a16="http://schemas.microsoft.com/office/drawing/2014/main" id="{61080CAA-E33B-35E5-0B38-C6C9A64BE75E}"/>
              </a:ext>
            </a:extLst>
          </p:cNvPr>
          <p:cNvSpPr txBox="1">
            <a:spLocks/>
          </p:cNvSpPr>
          <p:nvPr/>
        </p:nvSpPr>
        <p:spPr>
          <a:xfrm>
            <a:off x="4191000" y="6508750"/>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Sri Vasavi </a:t>
            </a:r>
            <a:endParaRPr lang="en-US" dirty="0"/>
          </a:p>
        </p:txBody>
      </p:sp>
    </p:spTree>
    <p:extLst>
      <p:ext uri="{BB962C8B-B14F-4D97-AF65-F5344CB8AC3E}">
        <p14:creationId xmlns:p14="http://schemas.microsoft.com/office/powerpoint/2010/main" val="310048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8AC8-1136-23F6-72DF-5CF92CF6565E}"/>
              </a:ext>
            </a:extLst>
          </p:cNvPr>
          <p:cNvSpPr>
            <a:spLocks noGrp="1"/>
          </p:cNvSpPr>
          <p:nvPr>
            <p:ph type="title"/>
          </p:nvPr>
        </p:nvSpPr>
        <p:spPr>
          <a:xfrm>
            <a:off x="640080" y="1243013"/>
            <a:ext cx="3855720" cy="4371974"/>
          </a:xfrm>
        </p:spPr>
        <p:txBody>
          <a:bodyPr>
            <a:normAutofit/>
          </a:bodyPr>
          <a:lstStyle/>
          <a:p>
            <a:r>
              <a:rPr lang="en-US" sz="3600" b="1" u="sng" dirty="0">
                <a:solidFill>
                  <a:schemeClr val="tx2"/>
                </a:solidFill>
              </a:rPr>
              <a:t>Key Components</a:t>
            </a:r>
          </a:p>
        </p:txBody>
      </p:sp>
      <p:graphicFrame>
        <p:nvGraphicFramePr>
          <p:cNvPr id="7" name="Content Placeholder 2">
            <a:extLst>
              <a:ext uri="{FF2B5EF4-FFF2-40B4-BE49-F238E27FC236}">
                <a16:creationId xmlns:a16="http://schemas.microsoft.com/office/drawing/2014/main" id="{FB071106-6F41-BF5E-956B-C014DED3CD7E}"/>
              </a:ext>
            </a:extLst>
          </p:cNvPr>
          <p:cNvGraphicFramePr>
            <a:graphicFrameLocks noGrp="1"/>
          </p:cNvGraphicFramePr>
          <p:nvPr>
            <p:ph idx="1"/>
          </p:nvPr>
        </p:nvGraphicFramePr>
        <p:xfrm>
          <a:off x="6172200" y="804672"/>
          <a:ext cx="5221224"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CDF8635-11A1-F0FE-116B-16E433C1B111}"/>
              </a:ext>
            </a:extLst>
          </p:cNvPr>
          <p:cNvSpPr>
            <a:spLocks noGrp="1"/>
          </p:cNvSpPr>
          <p:nvPr>
            <p:ph type="ftr" sz="quarter" idx="11"/>
          </p:nvPr>
        </p:nvSpPr>
        <p:spPr/>
        <p:txBody>
          <a:bodyPr>
            <a:normAutofit/>
          </a:bodyPr>
          <a:lstStyle/>
          <a:p>
            <a:r>
              <a:rPr lang="en-US" dirty="0"/>
              <a:t> </a:t>
            </a:r>
          </a:p>
        </p:txBody>
      </p:sp>
      <p:sp>
        <p:nvSpPr>
          <p:cNvPr id="5" name="Slide Number Placeholder 4">
            <a:extLst>
              <a:ext uri="{FF2B5EF4-FFF2-40B4-BE49-F238E27FC236}">
                <a16:creationId xmlns:a16="http://schemas.microsoft.com/office/drawing/2014/main" id="{0ADCCC93-D649-DF3C-69D2-DC94AFCAE91A}"/>
              </a:ext>
            </a:extLst>
          </p:cNvPr>
          <p:cNvSpPr>
            <a:spLocks noGrp="1"/>
          </p:cNvSpPr>
          <p:nvPr>
            <p:ph type="sldNum" sz="quarter" idx="12"/>
          </p:nvPr>
        </p:nvSpPr>
        <p:spPr/>
        <p:txBody>
          <a:bodyPr>
            <a:normAutofit/>
          </a:bodyPr>
          <a:lstStyle/>
          <a:p>
            <a:pPr>
              <a:spcAft>
                <a:spcPts val="600"/>
              </a:spcAft>
            </a:pPr>
            <a:fld id="{BE265216-428A-45E4-AE6E-497DD2A53918}" type="slidenum">
              <a:rPr lang="en-US" smtClean="0"/>
              <a:pPr>
                <a:spcAft>
                  <a:spcPts val="600"/>
                </a:spcAft>
              </a:pPr>
              <a:t>6</a:t>
            </a:fld>
            <a:endParaRPr lang="en-US"/>
          </a:p>
        </p:txBody>
      </p:sp>
      <p:sp>
        <p:nvSpPr>
          <p:cNvPr id="6" name="Footer Placeholder 3">
            <a:extLst>
              <a:ext uri="{FF2B5EF4-FFF2-40B4-BE49-F238E27FC236}">
                <a16:creationId xmlns:a16="http://schemas.microsoft.com/office/drawing/2014/main" id="{67108350-C6C0-FD1E-8C75-295457606ADA}"/>
              </a:ext>
            </a:extLst>
          </p:cNvPr>
          <p:cNvSpPr txBox="1">
            <a:spLocks/>
          </p:cNvSpPr>
          <p:nvPr/>
        </p:nvSpPr>
        <p:spPr>
          <a:xfrm>
            <a:off x="4191000" y="6508750"/>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Sumanth Kumar</a:t>
            </a:r>
          </a:p>
        </p:txBody>
      </p:sp>
    </p:spTree>
    <p:extLst>
      <p:ext uri="{BB962C8B-B14F-4D97-AF65-F5344CB8AC3E}">
        <p14:creationId xmlns:p14="http://schemas.microsoft.com/office/powerpoint/2010/main" val="348116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F297-F0BE-7195-A605-BB9E3130C1CA}"/>
              </a:ext>
            </a:extLst>
          </p:cNvPr>
          <p:cNvSpPr>
            <a:spLocks noGrp="1"/>
          </p:cNvSpPr>
          <p:nvPr>
            <p:ph type="title"/>
          </p:nvPr>
        </p:nvSpPr>
        <p:spPr>
          <a:xfrm>
            <a:off x="3535680" y="223520"/>
            <a:ext cx="8046720" cy="538480"/>
          </a:xfrm>
        </p:spPr>
        <p:txBody>
          <a:bodyPr>
            <a:normAutofit/>
          </a:bodyPr>
          <a:lstStyle/>
          <a:p>
            <a:r>
              <a:rPr lang="en-US" sz="3000" b="1">
                <a:latin typeface="Times New Roman" panose="02020603050405020304" pitchFamily="18" charset="0"/>
                <a:cs typeface="Times New Roman" panose="02020603050405020304" pitchFamily="18" charset="0"/>
              </a:rPr>
              <a:t>Process</a:t>
            </a:r>
            <a:endParaRPr lang="en-IN" sz="3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A4F040F-C42D-CFC8-40A0-BA422ABBCFE3}"/>
              </a:ext>
            </a:extLst>
          </p:cNvPr>
          <p:cNvSpPr>
            <a:spLocks noGrp="1"/>
          </p:cNvSpPr>
          <p:nvPr>
            <p:ph idx="1"/>
          </p:nvPr>
        </p:nvSpPr>
        <p:spPr>
          <a:xfrm>
            <a:off x="762000" y="1273629"/>
            <a:ext cx="10718800" cy="5235121"/>
          </a:xfrm>
        </p:spPr>
        <p:txBody>
          <a:bodyPr/>
          <a:lstStyle/>
          <a:p>
            <a:pPr marL="114300" indent="0">
              <a:buNone/>
            </a:pPr>
            <a:endParaRPr lang="en-IN" dirty="0"/>
          </a:p>
        </p:txBody>
      </p:sp>
      <p:sp>
        <p:nvSpPr>
          <p:cNvPr id="4" name="Footer Placeholder 3">
            <a:extLst>
              <a:ext uri="{FF2B5EF4-FFF2-40B4-BE49-F238E27FC236}">
                <a16:creationId xmlns:a16="http://schemas.microsoft.com/office/drawing/2014/main" id="{2A2523F5-6A51-44CF-9AFD-C2098FA0C46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784A815-7932-99DA-964D-37A22760B1B4}"/>
              </a:ext>
            </a:extLst>
          </p:cNvPr>
          <p:cNvSpPr>
            <a:spLocks noGrp="1"/>
          </p:cNvSpPr>
          <p:nvPr>
            <p:ph type="sldNum" sz="quarter" idx="12"/>
          </p:nvPr>
        </p:nvSpPr>
        <p:spPr>
          <a:xfrm>
            <a:off x="9321800" y="6470939"/>
            <a:ext cx="2743200" cy="365125"/>
          </a:xfrm>
        </p:spPr>
        <p:txBody>
          <a:bodyPr/>
          <a:lstStyle/>
          <a:p>
            <a:fld id="{BE265216-428A-45E4-AE6E-497DD2A53918}" type="slidenum">
              <a:rPr lang="en-US" smtClean="0"/>
              <a:t>7</a:t>
            </a:fld>
            <a:endParaRPr lang="en-US"/>
          </a:p>
        </p:txBody>
      </p:sp>
      <p:pic>
        <p:nvPicPr>
          <p:cNvPr id="5" name="image19.jpeg" descr="Diagram  Description automatically generated">
            <a:extLst>
              <a:ext uri="{FF2B5EF4-FFF2-40B4-BE49-F238E27FC236}">
                <a16:creationId xmlns:a16="http://schemas.microsoft.com/office/drawing/2014/main" id="{173593B2-F138-F58F-7C43-39D056125883}"/>
              </a:ext>
            </a:extLst>
          </p:cNvPr>
          <p:cNvPicPr>
            <a:picLocks noChangeAspect="1"/>
          </p:cNvPicPr>
          <p:nvPr/>
        </p:nvPicPr>
        <p:blipFill>
          <a:blip r:embed="rId2" cstate="print"/>
          <a:stretch>
            <a:fillRect/>
          </a:stretch>
        </p:blipFill>
        <p:spPr>
          <a:xfrm>
            <a:off x="609599" y="1155701"/>
            <a:ext cx="10281921" cy="5173179"/>
          </a:xfrm>
          <a:prstGeom prst="rect">
            <a:avLst/>
          </a:prstGeom>
        </p:spPr>
      </p:pic>
      <p:sp>
        <p:nvSpPr>
          <p:cNvPr id="8" name="Footer Placeholder 3">
            <a:extLst>
              <a:ext uri="{FF2B5EF4-FFF2-40B4-BE49-F238E27FC236}">
                <a16:creationId xmlns:a16="http://schemas.microsoft.com/office/drawing/2014/main" id="{ED70527F-3547-1642-56E7-61EDCD8D5978}"/>
              </a:ext>
            </a:extLst>
          </p:cNvPr>
          <p:cNvSpPr txBox="1">
            <a:spLocks/>
          </p:cNvSpPr>
          <p:nvPr/>
        </p:nvSpPr>
        <p:spPr>
          <a:xfrm>
            <a:off x="4191000" y="6508750"/>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Sumanth Kumar</a:t>
            </a:r>
          </a:p>
        </p:txBody>
      </p:sp>
    </p:spTree>
    <p:extLst>
      <p:ext uri="{BB962C8B-B14F-4D97-AF65-F5344CB8AC3E}">
        <p14:creationId xmlns:p14="http://schemas.microsoft.com/office/powerpoint/2010/main" val="61733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1498-E21E-61B4-93F8-F821CE4B8F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b="1" kern="1200">
                <a:solidFill>
                  <a:srgbClr val="FFFFFF"/>
                </a:solidFill>
                <a:latin typeface="+mj-lt"/>
                <a:ea typeface="+mj-ea"/>
                <a:cs typeface="+mj-cs"/>
              </a:rPr>
              <a:t>Demonstration</a:t>
            </a:r>
          </a:p>
        </p:txBody>
      </p:sp>
      <p:pic>
        <p:nvPicPr>
          <p:cNvPr id="6" name="Content Placeholder 5" descr="A circuit board with wires&#10;&#10;Description automatically generated">
            <a:extLst>
              <a:ext uri="{FF2B5EF4-FFF2-40B4-BE49-F238E27FC236}">
                <a16:creationId xmlns:a16="http://schemas.microsoft.com/office/drawing/2014/main" id="{E20DE54F-66DC-A7EF-07E4-C2B7C4B50D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522" b="6455"/>
          <a:stretch/>
        </p:blipFill>
        <p:spPr>
          <a:xfrm>
            <a:off x="5159746" y="961812"/>
            <a:ext cx="4945907" cy="4930987"/>
          </a:xfrm>
          <a:prstGeom prst="rect">
            <a:avLst/>
          </a:prstGeom>
        </p:spPr>
      </p:pic>
      <p:sp>
        <p:nvSpPr>
          <p:cNvPr id="4" name="Footer Placeholder 3">
            <a:extLst>
              <a:ext uri="{FF2B5EF4-FFF2-40B4-BE49-F238E27FC236}">
                <a16:creationId xmlns:a16="http://schemas.microsoft.com/office/drawing/2014/main" id="{D1A84FC3-CECA-5005-3D55-6E8B4EFE357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defTabSz="914400">
              <a:defRPr/>
            </a:pPr>
            <a:r>
              <a:rPr lang="en-US" sz="1200" kern="1200" dirty="0">
                <a:solidFill>
                  <a:srgbClr val="898989"/>
                </a:solidFill>
                <a:latin typeface="+mn-lt"/>
                <a:ea typeface="+mn-ea"/>
                <a:cs typeface="+mn-cs"/>
              </a:rPr>
              <a:t> Kaushik Ram</a:t>
            </a:r>
          </a:p>
        </p:txBody>
      </p:sp>
      <p:sp>
        <p:nvSpPr>
          <p:cNvPr id="3" name="Slide Number Placeholder 2">
            <a:extLst>
              <a:ext uri="{FF2B5EF4-FFF2-40B4-BE49-F238E27FC236}">
                <a16:creationId xmlns:a16="http://schemas.microsoft.com/office/drawing/2014/main" id="{A49B8FDE-A9D6-284C-CE05-A3907AB1F10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defTabSz="914400">
              <a:spcAft>
                <a:spcPts val="600"/>
              </a:spcAft>
              <a:defRPr/>
            </a:pPr>
            <a:fld id="{BE265216-428A-45E4-AE6E-497DD2A53918}" type="slidenum">
              <a:rPr lang="en-US">
                <a:solidFill>
                  <a:srgbClr val="898989"/>
                </a:solidFill>
              </a:rPr>
              <a:pPr defTabSz="914400">
                <a:spcAft>
                  <a:spcPts val="600"/>
                </a:spcAft>
                <a:defRPr/>
              </a:pPr>
              <a:t>8</a:t>
            </a:fld>
            <a:endParaRPr lang="en-US">
              <a:solidFill>
                <a:srgbClr val="898989"/>
              </a:solidFill>
            </a:endParaRPr>
          </a:p>
        </p:txBody>
      </p:sp>
    </p:spTree>
    <p:extLst>
      <p:ext uri="{BB962C8B-B14F-4D97-AF65-F5344CB8AC3E}">
        <p14:creationId xmlns:p14="http://schemas.microsoft.com/office/powerpoint/2010/main" val="335279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F94E0B-4E3B-7142-85FB-459CF2786067}"/>
              </a:ext>
            </a:extLst>
          </p:cNvPr>
          <p:cNvSpPr>
            <a:spLocks noGrp="1"/>
          </p:cNvSpPr>
          <p:nvPr>
            <p:ph type="title"/>
          </p:nvPr>
        </p:nvSpPr>
        <p:spPr>
          <a:xfrm>
            <a:off x="838200" y="365125"/>
            <a:ext cx="10515600" cy="1325563"/>
          </a:xfrm>
        </p:spPr>
        <p:txBody>
          <a:bodyPr>
            <a:normAutofit/>
          </a:bodyPr>
          <a:lstStyle/>
          <a:p>
            <a:r>
              <a:rPr lang="en-US" b="1">
                <a:latin typeface="Times New Roman" panose="02020603050405020304" pitchFamily="18" charset="0"/>
                <a:cs typeface="Times New Roman" panose="02020603050405020304" pitchFamily="18" charset="0"/>
              </a:rPr>
              <a:t>ACTIVITY DIAGRAM</a:t>
            </a:r>
          </a:p>
        </p:txBody>
      </p:sp>
      <p:sp>
        <p:nvSpPr>
          <p:cNvPr id="3" name="Text Placeholder 2">
            <a:extLst>
              <a:ext uri="{FF2B5EF4-FFF2-40B4-BE49-F238E27FC236}">
                <a16:creationId xmlns:a16="http://schemas.microsoft.com/office/drawing/2014/main" id="{6607898D-FE17-FD65-743F-7F59C781EBC8}"/>
              </a:ext>
            </a:extLst>
          </p:cNvPr>
          <p:cNvSpPr>
            <a:spLocks/>
          </p:cNvSpPr>
          <p:nvPr/>
        </p:nvSpPr>
        <p:spPr>
          <a:xfrm>
            <a:off x="1751305" y="2254666"/>
            <a:ext cx="8376418" cy="3466148"/>
          </a:xfrm>
          <a:prstGeom prst="rect">
            <a:avLst/>
          </a:prstGeom>
        </p:spPr>
        <p:txBody>
          <a:bodyPr/>
          <a:lstStyle/>
          <a:p>
            <a:pPr marL="90297" defTabSz="722376">
              <a:spcAft>
                <a:spcPts val="600"/>
              </a:spcAft>
            </a:pPr>
            <a:r>
              <a:rPr lang="en-US" sz="1422" kern="1200">
                <a:solidFill>
                  <a:schemeClr val="tx1"/>
                </a:solidFill>
                <a:latin typeface="+mn-lt"/>
                <a:ea typeface="+mn-ea"/>
                <a:cs typeface="+mn-cs"/>
              </a:rPr>
              <a:t> </a:t>
            </a:r>
            <a:endParaRPr lang="en-US"/>
          </a:p>
        </p:txBody>
      </p:sp>
      <p:sp>
        <p:nvSpPr>
          <p:cNvPr id="5" name="Footer Placeholder 4">
            <a:extLst>
              <a:ext uri="{FF2B5EF4-FFF2-40B4-BE49-F238E27FC236}">
                <a16:creationId xmlns:a16="http://schemas.microsoft.com/office/drawing/2014/main" id="{1D99533D-8FAC-EC46-10B0-FD637D86CBBD}"/>
              </a:ext>
            </a:extLst>
          </p:cNvPr>
          <p:cNvSpPr>
            <a:spLocks/>
          </p:cNvSpPr>
          <p:nvPr/>
        </p:nvSpPr>
        <p:spPr>
          <a:xfrm>
            <a:off x="4300649" y="5863709"/>
            <a:ext cx="3277729" cy="290848"/>
          </a:xfrm>
          <a:prstGeom prst="rect">
            <a:avLst/>
          </a:prstGeom>
        </p:spPr>
        <p:txBody>
          <a:bodyPr/>
          <a:lstStyle/>
          <a:p>
            <a:pPr defTabSz="722376">
              <a:spcAft>
                <a:spcPts val="600"/>
              </a:spcAft>
            </a:pPr>
            <a:r>
              <a:rPr lang="en-US" sz="1422" kern="1200">
                <a:solidFill>
                  <a:schemeClr val="tx1"/>
                </a:solidFill>
                <a:latin typeface="+mn-lt"/>
                <a:ea typeface="+mn-ea"/>
                <a:cs typeface="+mn-cs"/>
              </a:rPr>
              <a:t> </a:t>
            </a:r>
            <a:endParaRPr lang="en-US"/>
          </a:p>
        </p:txBody>
      </p:sp>
      <p:sp>
        <p:nvSpPr>
          <p:cNvPr id="7" name="Slide Number Placeholder 6">
            <a:extLst>
              <a:ext uri="{FF2B5EF4-FFF2-40B4-BE49-F238E27FC236}">
                <a16:creationId xmlns:a16="http://schemas.microsoft.com/office/drawing/2014/main" id="{5269A584-DAB5-307C-9ED7-92EB9EEF639A}"/>
              </a:ext>
            </a:extLst>
          </p:cNvPr>
          <p:cNvSpPr>
            <a:spLocks/>
          </p:cNvSpPr>
          <p:nvPr/>
        </p:nvSpPr>
        <p:spPr>
          <a:xfrm>
            <a:off x="5328356" y="6411649"/>
            <a:ext cx="2185152" cy="290848"/>
          </a:xfrm>
          <a:prstGeom prst="rect">
            <a:avLst/>
          </a:prstGeom>
        </p:spPr>
        <p:txBody>
          <a:bodyPr/>
          <a:lstStyle/>
          <a:p>
            <a:pPr defTabSz="722376">
              <a:spcAft>
                <a:spcPts val="600"/>
              </a:spcAft>
            </a:pPr>
            <a:r>
              <a:rPr lang="en-US" sz="1422" kern="1200" dirty="0">
                <a:solidFill>
                  <a:schemeClr val="tx1"/>
                </a:solidFill>
                <a:latin typeface="+mn-lt"/>
                <a:ea typeface="+mn-ea"/>
                <a:cs typeface="+mn-cs"/>
              </a:rPr>
              <a:t>Kaushik Ram</a:t>
            </a:r>
            <a:endParaRPr lang="en-US" dirty="0"/>
          </a:p>
        </p:txBody>
      </p:sp>
      <p:pic>
        <p:nvPicPr>
          <p:cNvPr id="4" name="Picture 3">
            <a:extLst>
              <a:ext uri="{FF2B5EF4-FFF2-40B4-BE49-F238E27FC236}">
                <a16:creationId xmlns:a16="http://schemas.microsoft.com/office/drawing/2014/main" id="{BC19FAEC-9E4B-7096-35A8-AB04F868D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526" y="2575611"/>
            <a:ext cx="2645184" cy="3553522"/>
          </a:xfrm>
          <a:prstGeom prst="rect">
            <a:avLst/>
          </a:prstGeom>
        </p:spPr>
      </p:pic>
      <p:sp>
        <p:nvSpPr>
          <p:cNvPr id="6" name="TextBox 5">
            <a:extLst>
              <a:ext uri="{FF2B5EF4-FFF2-40B4-BE49-F238E27FC236}">
                <a16:creationId xmlns:a16="http://schemas.microsoft.com/office/drawing/2014/main" id="{ABB4918C-C471-81A3-EC4A-BB34B5AC1C0E}"/>
              </a:ext>
            </a:extLst>
          </p:cNvPr>
          <p:cNvSpPr txBox="1"/>
          <p:nvPr/>
        </p:nvSpPr>
        <p:spPr>
          <a:xfrm>
            <a:off x="1663666" y="2011729"/>
            <a:ext cx="8864667" cy="335476"/>
          </a:xfrm>
          <a:prstGeom prst="rect">
            <a:avLst/>
          </a:prstGeom>
          <a:noFill/>
        </p:spPr>
        <p:txBody>
          <a:bodyPr wrap="square">
            <a:spAutoFit/>
          </a:bodyPr>
          <a:lstStyle/>
          <a:p>
            <a:pPr marL="270891" indent="-270891" defTabSz="722376">
              <a:spcAft>
                <a:spcPts val="600"/>
              </a:spcAft>
              <a:buFont typeface="Arial" panose="020B0604020202020204" pitchFamily="34" charset="0"/>
              <a:buChar char="•"/>
            </a:pPr>
            <a:r>
              <a:rPr lang="en-IN" sz="1580" kern="1200">
                <a:solidFill>
                  <a:schemeClr val="tx1"/>
                </a:solidFill>
                <a:latin typeface="Times New Roman" panose="02020603050405020304" pitchFamily="18" charset="0"/>
                <a:ea typeface="+mn-ea"/>
                <a:cs typeface="Times New Roman" panose="02020603050405020304" pitchFamily="18" charset="0"/>
              </a:rPr>
              <a:t>Operational workflow of system.</a:t>
            </a:r>
            <a:endParaRPr lang="en-IN" sz="2000">
              <a:latin typeface="Times New Roman" panose="02020603050405020304" pitchFamily="18" charset="0"/>
              <a:cs typeface="Times New Roman" panose="02020603050405020304" pitchFamily="18" charset="0"/>
            </a:endParaRPr>
          </a:p>
        </p:txBody>
      </p:sp>
      <p:sp>
        <p:nvSpPr>
          <p:cNvPr id="9" name="Slide Number Placeholder 6">
            <a:extLst>
              <a:ext uri="{FF2B5EF4-FFF2-40B4-BE49-F238E27FC236}">
                <a16:creationId xmlns:a16="http://schemas.microsoft.com/office/drawing/2014/main" id="{DCC1892C-67DD-7F3F-BB32-B743220D0F27}"/>
              </a:ext>
            </a:extLst>
          </p:cNvPr>
          <p:cNvSpPr>
            <a:spLocks/>
          </p:cNvSpPr>
          <p:nvPr/>
        </p:nvSpPr>
        <p:spPr>
          <a:xfrm>
            <a:off x="10438836" y="6292583"/>
            <a:ext cx="2185152" cy="290848"/>
          </a:xfrm>
          <a:prstGeom prst="rect">
            <a:avLst/>
          </a:prstGeom>
        </p:spPr>
        <p:txBody>
          <a:bodyPr/>
          <a:lstStyle/>
          <a:p>
            <a:pPr defTabSz="722376">
              <a:spcAft>
                <a:spcPts val="600"/>
              </a:spcAft>
            </a:pPr>
            <a:r>
              <a:rPr lang="en-US" sz="1422" kern="1200" dirty="0">
                <a:solidFill>
                  <a:schemeClr val="tx1"/>
                </a:solidFill>
                <a:latin typeface="+mn-lt"/>
                <a:ea typeface="+mn-ea"/>
                <a:cs typeface="+mn-cs"/>
              </a:rPr>
              <a:t>9</a:t>
            </a:r>
          </a:p>
          <a:p>
            <a:pPr defTabSz="722376">
              <a:spcAft>
                <a:spcPts val="600"/>
              </a:spcAft>
            </a:pPr>
            <a:endParaRPr lang="en-US" dirty="0"/>
          </a:p>
        </p:txBody>
      </p:sp>
    </p:spTree>
    <p:extLst>
      <p:ext uri="{BB962C8B-B14F-4D97-AF65-F5344CB8AC3E}">
        <p14:creationId xmlns:p14="http://schemas.microsoft.com/office/powerpoint/2010/main" val="276054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1203</TotalTime>
  <Words>738</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Farmer’s Techie                                     - IOTC &amp; ML</vt:lpstr>
      <vt:lpstr>Introduction</vt:lpstr>
      <vt:lpstr>Motivation</vt:lpstr>
      <vt:lpstr>Problem Definition</vt:lpstr>
      <vt:lpstr>Proposed Solution</vt:lpstr>
      <vt:lpstr>Key Components</vt:lpstr>
      <vt:lpstr>Process</vt:lpstr>
      <vt:lpstr>Demonstration</vt:lpstr>
      <vt:lpstr>ACTIVITY DIAGRAM</vt:lpstr>
      <vt:lpstr>Expected Output</vt:lpstr>
      <vt:lpstr>Expected Output</vt:lpstr>
      <vt:lpstr>Future Plan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Farmer’s Techie                                     - IOTC &amp; ML</dc:title>
  <dc:creator>Venna,Kaushik Ram Koteshwar</dc:creator>
  <cp:lastModifiedBy>Peravarapu,Sri Vasavi</cp:lastModifiedBy>
  <cp:revision>123</cp:revision>
  <dcterms:created xsi:type="dcterms:W3CDTF">2024-05-14T23:36:34Z</dcterms:created>
  <dcterms:modified xsi:type="dcterms:W3CDTF">2024-05-23T09:09:15Z</dcterms:modified>
</cp:coreProperties>
</file>