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3" r:id="rId2"/>
    <p:sldId id="264" r:id="rId3"/>
    <p:sldId id="265" r:id="rId4"/>
    <p:sldId id="266" r:id="rId5"/>
    <p:sldId id="267" r:id="rId6"/>
    <p:sldId id="257" r:id="rId7"/>
    <p:sldId id="273" r:id="rId8"/>
    <p:sldId id="259" r:id="rId9"/>
    <p:sldId id="274" r:id="rId10"/>
    <p:sldId id="261" r:id="rId11"/>
    <p:sldId id="275" r:id="rId12"/>
    <p:sldId id="260"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3BA4E55-877A-47B9-B514-04C4AE9C1FF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26CC5B7-F638-4AFA-A9AD-77C35B4FD786}">
      <dgm:prSet/>
      <dgm:spPr/>
      <dgm:t>
        <a:bodyPr/>
        <a:lstStyle/>
        <a:p>
          <a:pPr>
            <a:lnSpc>
              <a:spcPct val="100000"/>
            </a:lnSpc>
          </a:pPr>
          <a:r>
            <a:rPr lang="en-US"/>
            <a:t>Our Proposed solution to develop the automated irrigation system. Farmer without actually getting into the farm and can access the information through mobile device.</a:t>
          </a:r>
        </a:p>
      </dgm:t>
    </dgm:pt>
    <dgm:pt modelId="{9A9C206D-15B4-4A78-83CB-C77860DAFA63}" type="parTrans" cxnId="{7D9A3551-E242-429C-BB81-D04B41E1E28E}">
      <dgm:prSet/>
      <dgm:spPr/>
      <dgm:t>
        <a:bodyPr/>
        <a:lstStyle/>
        <a:p>
          <a:endParaRPr lang="en-US"/>
        </a:p>
      </dgm:t>
    </dgm:pt>
    <dgm:pt modelId="{CCC9E7E1-ADE0-4FB2-97A2-0FBB15125B37}" type="sibTrans" cxnId="{7D9A3551-E242-429C-BB81-D04B41E1E28E}">
      <dgm:prSet/>
      <dgm:spPr/>
      <dgm:t>
        <a:bodyPr/>
        <a:lstStyle/>
        <a:p>
          <a:endParaRPr lang="en-US"/>
        </a:p>
      </dgm:t>
    </dgm:pt>
    <dgm:pt modelId="{4D89ADF4-D2B8-4740-9247-605380D8826E}">
      <dgm:prSet/>
      <dgm:spPr/>
      <dgm:t>
        <a:bodyPr/>
        <a:lstStyle/>
        <a:p>
          <a:pPr>
            <a:lnSpc>
              <a:spcPct val="100000"/>
            </a:lnSpc>
          </a:pPr>
          <a:r>
            <a:rPr lang="en-US"/>
            <a:t>We would like to implement this using Machine Learning and Internet of Things(IOT).</a:t>
          </a:r>
        </a:p>
      </dgm:t>
    </dgm:pt>
    <dgm:pt modelId="{1734888F-440A-42C2-87B8-2ADB3B18E968}" type="parTrans" cxnId="{58E4E3B5-3B79-495C-8F47-CB419A681F0C}">
      <dgm:prSet/>
      <dgm:spPr/>
      <dgm:t>
        <a:bodyPr/>
        <a:lstStyle/>
        <a:p>
          <a:endParaRPr lang="en-US"/>
        </a:p>
      </dgm:t>
    </dgm:pt>
    <dgm:pt modelId="{A75C31A1-D443-4312-9A11-8A751C45D8C8}" type="sibTrans" cxnId="{58E4E3B5-3B79-495C-8F47-CB419A681F0C}">
      <dgm:prSet/>
      <dgm:spPr/>
      <dgm:t>
        <a:bodyPr/>
        <a:lstStyle/>
        <a:p>
          <a:endParaRPr lang="en-US"/>
        </a:p>
      </dgm:t>
    </dgm:pt>
    <dgm:pt modelId="{31B52EEE-A8D8-4AB1-8417-4BE7C430369F}">
      <dgm:prSet/>
      <dgm:spPr/>
      <dgm:t>
        <a:bodyPr/>
        <a:lstStyle/>
        <a:p>
          <a:pPr>
            <a:lnSpc>
              <a:spcPct val="100000"/>
            </a:lnSpc>
          </a:pPr>
          <a:r>
            <a:rPr lang="en-US"/>
            <a:t>We calculate the moisture in the soil in timely basis</a:t>
          </a:r>
        </a:p>
      </dgm:t>
    </dgm:pt>
    <dgm:pt modelId="{378964C3-6A69-4495-A9CA-0EC6818A6C2A}" type="parTrans" cxnId="{129AA5FF-709E-4720-B4E5-2D4ACD64B822}">
      <dgm:prSet/>
      <dgm:spPr/>
      <dgm:t>
        <a:bodyPr/>
        <a:lstStyle/>
        <a:p>
          <a:endParaRPr lang="en-US"/>
        </a:p>
      </dgm:t>
    </dgm:pt>
    <dgm:pt modelId="{73C73EB4-8FCA-4FFB-9877-14737D500CCB}" type="sibTrans" cxnId="{129AA5FF-709E-4720-B4E5-2D4ACD64B822}">
      <dgm:prSet/>
      <dgm:spPr/>
      <dgm:t>
        <a:bodyPr/>
        <a:lstStyle/>
        <a:p>
          <a:endParaRPr lang="en-US"/>
        </a:p>
      </dgm:t>
    </dgm:pt>
    <dgm:pt modelId="{E5E6DE76-73E8-40EF-86A0-B000101E159D}">
      <dgm:prSet/>
      <dgm:spPr/>
      <dgm:t>
        <a:bodyPr/>
        <a:lstStyle/>
        <a:p>
          <a:pPr>
            <a:lnSpc>
              <a:spcPct val="100000"/>
            </a:lnSpc>
          </a:pPr>
          <a:r>
            <a:rPr lang="en-US"/>
            <a:t>If the moisture level is less than the cutoff for certain time we take the automatic necessary irrigation action. We do this through the Formal Verification methods.</a:t>
          </a:r>
        </a:p>
      </dgm:t>
    </dgm:pt>
    <dgm:pt modelId="{1940F307-46BD-4724-8CF0-DA587202A508}" type="parTrans" cxnId="{D0A511CE-22B2-45D3-B05C-805C70E98BBD}">
      <dgm:prSet/>
      <dgm:spPr/>
      <dgm:t>
        <a:bodyPr/>
        <a:lstStyle/>
        <a:p>
          <a:endParaRPr lang="en-US"/>
        </a:p>
      </dgm:t>
    </dgm:pt>
    <dgm:pt modelId="{38108AE7-F87E-4D7D-9B26-C1D9A64315BD}" type="sibTrans" cxnId="{D0A511CE-22B2-45D3-B05C-805C70E98BBD}">
      <dgm:prSet/>
      <dgm:spPr/>
      <dgm:t>
        <a:bodyPr/>
        <a:lstStyle/>
        <a:p>
          <a:endParaRPr lang="en-US"/>
        </a:p>
      </dgm:t>
    </dgm:pt>
    <dgm:pt modelId="{79B9A991-4A8A-4501-9D2B-BD830B8273E2}">
      <dgm:prSet/>
      <dgm:spPr/>
      <dgm:t>
        <a:bodyPr/>
        <a:lstStyle/>
        <a:p>
          <a:pPr>
            <a:lnSpc>
              <a:spcPct val="100000"/>
            </a:lnSpc>
          </a:pPr>
          <a:r>
            <a:rPr lang="en-US"/>
            <a:t>Every time there is a requirement of irrigation it is notified to farmer by storing the data in the cloud. </a:t>
          </a:r>
        </a:p>
      </dgm:t>
    </dgm:pt>
    <dgm:pt modelId="{CB02AAC0-26C9-458C-AE4D-A0C75490846D}" type="parTrans" cxnId="{0670940B-EAFF-4D0F-80E1-DE0AFA6B0915}">
      <dgm:prSet/>
      <dgm:spPr/>
      <dgm:t>
        <a:bodyPr/>
        <a:lstStyle/>
        <a:p>
          <a:endParaRPr lang="en-US"/>
        </a:p>
      </dgm:t>
    </dgm:pt>
    <dgm:pt modelId="{8CE00B9C-9EB9-46B1-AABD-B63DB31481A4}" type="sibTrans" cxnId="{0670940B-EAFF-4D0F-80E1-DE0AFA6B0915}">
      <dgm:prSet/>
      <dgm:spPr/>
      <dgm:t>
        <a:bodyPr/>
        <a:lstStyle/>
        <a:p>
          <a:endParaRPr lang="en-US"/>
        </a:p>
      </dgm:t>
    </dgm:pt>
    <dgm:pt modelId="{710F550A-EFD6-4BF4-B4BD-2FDFF2B6A0A7}" type="pres">
      <dgm:prSet presAssocID="{13BA4E55-877A-47B9-B514-04C4AE9C1FF9}" presName="root" presStyleCnt="0">
        <dgm:presLayoutVars>
          <dgm:dir/>
          <dgm:resizeHandles val="exact"/>
        </dgm:presLayoutVars>
      </dgm:prSet>
      <dgm:spPr/>
    </dgm:pt>
    <dgm:pt modelId="{DEE8D5FF-55CE-4F99-851D-F7AD4842C9F8}" type="pres">
      <dgm:prSet presAssocID="{026CC5B7-F638-4AFA-A9AD-77C35B4FD786}" presName="compNode" presStyleCnt="0"/>
      <dgm:spPr/>
    </dgm:pt>
    <dgm:pt modelId="{DC8FACFE-6654-44E6-8A72-057EFD878D75}" type="pres">
      <dgm:prSet presAssocID="{026CC5B7-F638-4AFA-A9AD-77C35B4FD786}" presName="bgRect" presStyleLbl="bgShp" presStyleIdx="0" presStyleCnt="5"/>
      <dgm:spPr/>
    </dgm:pt>
    <dgm:pt modelId="{5CA58DF7-9A20-45E7-BC54-3DB2B1E939C8}" type="pres">
      <dgm:prSet presAssocID="{026CC5B7-F638-4AFA-A9AD-77C35B4FD78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15123C63-1E07-48E1-94C0-20B88284C31C}" type="pres">
      <dgm:prSet presAssocID="{026CC5B7-F638-4AFA-A9AD-77C35B4FD786}" presName="spaceRect" presStyleCnt="0"/>
      <dgm:spPr/>
    </dgm:pt>
    <dgm:pt modelId="{FC630BD4-F2B1-44AF-A52E-C93FEDC2F2CF}" type="pres">
      <dgm:prSet presAssocID="{026CC5B7-F638-4AFA-A9AD-77C35B4FD786}" presName="parTx" presStyleLbl="revTx" presStyleIdx="0" presStyleCnt="5">
        <dgm:presLayoutVars>
          <dgm:chMax val="0"/>
          <dgm:chPref val="0"/>
        </dgm:presLayoutVars>
      </dgm:prSet>
      <dgm:spPr/>
    </dgm:pt>
    <dgm:pt modelId="{DBB46C61-7E20-4D5F-82F8-ED205D273BCE}" type="pres">
      <dgm:prSet presAssocID="{CCC9E7E1-ADE0-4FB2-97A2-0FBB15125B37}" presName="sibTrans" presStyleCnt="0"/>
      <dgm:spPr/>
    </dgm:pt>
    <dgm:pt modelId="{D5EC0AF5-E416-4093-A52B-295D9DF9CB22}" type="pres">
      <dgm:prSet presAssocID="{4D89ADF4-D2B8-4740-9247-605380D8826E}" presName="compNode" presStyleCnt="0"/>
      <dgm:spPr/>
    </dgm:pt>
    <dgm:pt modelId="{94EE38FF-7CF5-402A-966E-46261F9D0F66}" type="pres">
      <dgm:prSet presAssocID="{4D89ADF4-D2B8-4740-9247-605380D8826E}" presName="bgRect" presStyleLbl="bgShp" presStyleIdx="1" presStyleCnt="5"/>
      <dgm:spPr/>
    </dgm:pt>
    <dgm:pt modelId="{58172E5B-34D0-478D-A2ED-1CF4C245A4E3}" type="pres">
      <dgm:prSet presAssocID="{4D89ADF4-D2B8-4740-9247-605380D8826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68249EB3-C842-4692-8E62-D1E3B461167C}" type="pres">
      <dgm:prSet presAssocID="{4D89ADF4-D2B8-4740-9247-605380D8826E}" presName="spaceRect" presStyleCnt="0"/>
      <dgm:spPr/>
    </dgm:pt>
    <dgm:pt modelId="{9BF91488-05E2-4C40-A6D7-E6DA8699C308}" type="pres">
      <dgm:prSet presAssocID="{4D89ADF4-D2B8-4740-9247-605380D8826E}" presName="parTx" presStyleLbl="revTx" presStyleIdx="1" presStyleCnt="5">
        <dgm:presLayoutVars>
          <dgm:chMax val="0"/>
          <dgm:chPref val="0"/>
        </dgm:presLayoutVars>
      </dgm:prSet>
      <dgm:spPr/>
    </dgm:pt>
    <dgm:pt modelId="{DBD82D0E-4AEB-404E-8334-7AD903BD86B0}" type="pres">
      <dgm:prSet presAssocID="{A75C31A1-D443-4312-9A11-8A751C45D8C8}" presName="sibTrans" presStyleCnt="0"/>
      <dgm:spPr/>
    </dgm:pt>
    <dgm:pt modelId="{C1D00192-3C1C-44BC-ACC1-8FF11179B4B2}" type="pres">
      <dgm:prSet presAssocID="{31B52EEE-A8D8-4AB1-8417-4BE7C430369F}" presName="compNode" presStyleCnt="0"/>
      <dgm:spPr/>
    </dgm:pt>
    <dgm:pt modelId="{43C0522D-EF49-40AF-A5DE-0CCD4EA0076D}" type="pres">
      <dgm:prSet presAssocID="{31B52EEE-A8D8-4AB1-8417-4BE7C430369F}" presName="bgRect" presStyleLbl="bgShp" presStyleIdx="2" presStyleCnt="5"/>
      <dgm:spPr/>
    </dgm:pt>
    <dgm:pt modelId="{60D522D5-234D-4943-9744-809EBB761FD4}" type="pres">
      <dgm:prSet presAssocID="{31B52EEE-A8D8-4AB1-8417-4BE7C430369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46419C97-66B3-48D4-87D7-15DD7C9F2BEF}" type="pres">
      <dgm:prSet presAssocID="{31B52EEE-A8D8-4AB1-8417-4BE7C430369F}" presName="spaceRect" presStyleCnt="0"/>
      <dgm:spPr/>
    </dgm:pt>
    <dgm:pt modelId="{85A64E0C-25AF-4DE2-A2D8-339B3F595EE3}" type="pres">
      <dgm:prSet presAssocID="{31B52EEE-A8D8-4AB1-8417-4BE7C430369F}" presName="parTx" presStyleLbl="revTx" presStyleIdx="2" presStyleCnt="5">
        <dgm:presLayoutVars>
          <dgm:chMax val="0"/>
          <dgm:chPref val="0"/>
        </dgm:presLayoutVars>
      </dgm:prSet>
      <dgm:spPr/>
    </dgm:pt>
    <dgm:pt modelId="{48CE20E1-5F6B-4E82-8241-450B0490F3B1}" type="pres">
      <dgm:prSet presAssocID="{73C73EB4-8FCA-4FFB-9877-14737D500CCB}" presName="sibTrans" presStyleCnt="0"/>
      <dgm:spPr/>
    </dgm:pt>
    <dgm:pt modelId="{47E0494A-73C8-4210-8E3B-A323EE71CA7E}" type="pres">
      <dgm:prSet presAssocID="{E5E6DE76-73E8-40EF-86A0-B000101E159D}" presName="compNode" presStyleCnt="0"/>
      <dgm:spPr/>
    </dgm:pt>
    <dgm:pt modelId="{A7A1CF38-697B-4C4B-A833-5B242C2171FF}" type="pres">
      <dgm:prSet presAssocID="{E5E6DE76-73E8-40EF-86A0-B000101E159D}" presName="bgRect" presStyleLbl="bgShp" presStyleIdx="3" presStyleCnt="5"/>
      <dgm:spPr/>
    </dgm:pt>
    <dgm:pt modelId="{4EE47BB1-2187-43E7-AC99-CEF6AC8F5A4D}" type="pres">
      <dgm:prSet presAssocID="{E5E6DE76-73E8-40EF-86A0-B000101E159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iny scene"/>
        </a:ext>
      </dgm:extLst>
    </dgm:pt>
    <dgm:pt modelId="{9CB6BB73-7356-41BC-8322-9A6C4F8C09C5}" type="pres">
      <dgm:prSet presAssocID="{E5E6DE76-73E8-40EF-86A0-B000101E159D}" presName="spaceRect" presStyleCnt="0"/>
      <dgm:spPr/>
    </dgm:pt>
    <dgm:pt modelId="{0DFC224F-5FB4-4863-BA27-FB3FDDAAC48F}" type="pres">
      <dgm:prSet presAssocID="{E5E6DE76-73E8-40EF-86A0-B000101E159D}" presName="parTx" presStyleLbl="revTx" presStyleIdx="3" presStyleCnt="5">
        <dgm:presLayoutVars>
          <dgm:chMax val="0"/>
          <dgm:chPref val="0"/>
        </dgm:presLayoutVars>
      </dgm:prSet>
      <dgm:spPr/>
    </dgm:pt>
    <dgm:pt modelId="{6DC9C20D-0FB6-4B30-AF58-1CE9146AC94D}" type="pres">
      <dgm:prSet presAssocID="{38108AE7-F87E-4D7D-9B26-C1D9A64315BD}" presName="sibTrans" presStyleCnt="0"/>
      <dgm:spPr/>
    </dgm:pt>
    <dgm:pt modelId="{2E731F0F-A2E5-4220-A722-D81B69A1D16A}" type="pres">
      <dgm:prSet presAssocID="{79B9A991-4A8A-4501-9D2B-BD830B8273E2}" presName="compNode" presStyleCnt="0"/>
      <dgm:spPr/>
    </dgm:pt>
    <dgm:pt modelId="{47FAFC3F-1181-4B5F-99F2-62A4C5F70BC6}" type="pres">
      <dgm:prSet presAssocID="{79B9A991-4A8A-4501-9D2B-BD830B8273E2}" presName="bgRect" presStyleLbl="bgShp" presStyleIdx="4" presStyleCnt="5"/>
      <dgm:spPr/>
    </dgm:pt>
    <dgm:pt modelId="{19BDC072-E942-4539-B67F-58EEA11C119C}" type="pres">
      <dgm:prSet presAssocID="{79B9A991-4A8A-4501-9D2B-BD830B8273E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lant"/>
        </a:ext>
      </dgm:extLst>
    </dgm:pt>
    <dgm:pt modelId="{DA254785-CDFC-405D-80B5-E6BF1CA753E9}" type="pres">
      <dgm:prSet presAssocID="{79B9A991-4A8A-4501-9D2B-BD830B8273E2}" presName="spaceRect" presStyleCnt="0"/>
      <dgm:spPr/>
    </dgm:pt>
    <dgm:pt modelId="{1664929C-6583-4944-9AF7-70D3D09C8EDD}" type="pres">
      <dgm:prSet presAssocID="{79B9A991-4A8A-4501-9D2B-BD830B8273E2}" presName="parTx" presStyleLbl="revTx" presStyleIdx="4" presStyleCnt="5">
        <dgm:presLayoutVars>
          <dgm:chMax val="0"/>
          <dgm:chPref val="0"/>
        </dgm:presLayoutVars>
      </dgm:prSet>
      <dgm:spPr/>
    </dgm:pt>
  </dgm:ptLst>
  <dgm:cxnLst>
    <dgm:cxn modelId="{0670940B-EAFF-4D0F-80E1-DE0AFA6B0915}" srcId="{13BA4E55-877A-47B9-B514-04C4AE9C1FF9}" destId="{79B9A991-4A8A-4501-9D2B-BD830B8273E2}" srcOrd="4" destOrd="0" parTransId="{CB02AAC0-26C9-458C-AE4D-A0C75490846D}" sibTransId="{8CE00B9C-9EB9-46B1-AABD-B63DB31481A4}"/>
    <dgm:cxn modelId="{80FEA749-EF34-44AE-ADB7-454C242866C6}" type="presOf" srcId="{31B52EEE-A8D8-4AB1-8417-4BE7C430369F}" destId="{85A64E0C-25AF-4DE2-A2D8-339B3F595EE3}" srcOrd="0" destOrd="0" presId="urn:microsoft.com/office/officeart/2018/2/layout/IconVerticalSolidList"/>
    <dgm:cxn modelId="{6B60DA4E-5591-45EF-A5E7-D6BFD7E3D11C}" type="presOf" srcId="{13BA4E55-877A-47B9-B514-04C4AE9C1FF9}" destId="{710F550A-EFD6-4BF4-B4BD-2FDFF2B6A0A7}" srcOrd="0" destOrd="0" presId="urn:microsoft.com/office/officeart/2018/2/layout/IconVerticalSolidList"/>
    <dgm:cxn modelId="{7D9A3551-E242-429C-BB81-D04B41E1E28E}" srcId="{13BA4E55-877A-47B9-B514-04C4AE9C1FF9}" destId="{026CC5B7-F638-4AFA-A9AD-77C35B4FD786}" srcOrd="0" destOrd="0" parTransId="{9A9C206D-15B4-4A78-83CB-C77860DAFA63}" sibTransId="{CCC9E7E1-ADE0-4FB2-97A2-0FBB15125B37}"/>
    <dgm:cxn modelId="{B0B7E5A8-CD14-406E-BB2C-A4CBD390FEB2}" type="presOf" srcId="{026CC5B7-F638-4AFA-A9AD-77C35B4FD786}" destId="{FC630BD4-F2B1-44AF-A52E-C93FEDC2F2CF}" srcOrd="0" destOrd="0" presId="urn:microsoft.com/office/officeart/2018/2/layout/IconVerticalSolidList"/>
    <dgm:cxn modelId="{58E4E3B5-3B79-495C-8F47-CB419A681F0C}" srcId="{13BA4E55-877A-47B9-B514-04C4AE9C1FF9}" destId="{4D89ADF4-D2B8-4740-9247-605380D8826E}" srcOrd="1" destOrd="0" parTransId="{1734888F-440A-42C2-87B8-2ADB3B18E968}" sibTransId="{A75C31A1-D443-4312-9A11-8A751C45D8C8}"/>
    <dgm:cxn modelId="{D0A511CE-22B2-45D3-B05C-805C70E98BBD}" srcId="{13BA4E55-877A-47B9-B514-04C4AE9C1FF9}" destId="{E5E6DE76-73E8-40EF-86A0-B000101E159D}" srcOrd="3" destOrd="0" parTransId="{1940F307-46BD-4724-8CF0-DA587202A508}" sibTransId="{38108AE7-F87E-4D7D-9B26-C1D9A64315BD}"/>
    <dgm:cxn modelId="{6F56B1D4-C097-445E-8291-E69EC862A2CC}" type="presOf" srcId="{4D89ADF4-D2B8-4740-9247-605380D8826E}" destId="{9BF91488-05E2-4C40-A6D7-E6DA8699C308}" srcOrd="0" destOrd="0" presId="urn:microsoft.com/office/officeart/2018/2/layout/IconVerticalSolidList"/>
    <dgm:cxn modelId="{95575CDB-55E8-4E39-AB7F-4DE909A78CA1}" type="presOf" srcId="{E5E6DE76-73E8-40EF-86A0-B000101E159D}" destId="{0DFC224F-5FB4-4863-BA27-FB3FDDAAC48F}" srcOrd="0" destOrd="0" presId="urn:microsoft.com/office/officeart/2018/2/layout/IconVerticalSolidList"/>
    <dgm:cxn modelId="{A52278DD-34CE-4E9D-A78C-DF069B5E5E95}" type="presOf" srcId="{79B9A991-4A8A-4501-9D2B-BD830B8273E2}" destId="{1664929C-6583-4944-9AF7-70D3D09C8EDD}" srcOrd="0" destOrd="0" presId="urn:microsoft.com/office/officeart/2018/2/layout/IconVerticalSolidList"/>
    <dgm:cxn modelId="{129AA5FF-709E-4720-B4E5-2D4ACD64B822}" srcId="{13BA4E55-877A-47B9-B514-04C4AE9C1FF9}" destId="{31B52EEE-A8D8-4AB1-8417-4BE7C430369F}" srcOrd="2" destOrd="0" parTransId="{378964C3-6A69-4495-A9CA-0EC6818A6C2A}" sibTransId="{73C73EB4-8FCA-4FFB-9877-14737D500CCB}"/>
    <dgm:cxn modelId="{1AE446F8-75F6-42E5-942F-464F9FC8816A}" type="presParOf" srcId="{710F550A-EFD6-4BF4-B4BD-2FDFF2B6A0A7}" destId="{DEE8D5FF-55CE-4F99-851D-F7AD4842C9F8}" srcOrd="0" destOrd="0" presId="urn:microsoft.com/office/officeart/2018/2/layout/IconVerticalSolidList"/>
    <dgm:cxn modelId="{A1D6D2B3-AF0F-4EEB-93A0-1A6F322BA9FE}" type="presParOf" srcId="{DEE8D5FF-55CE-4F99-851D-F7AD4842C9F8}" destId="{DC8FACFE-6654-44E6-8A72-057EFD878D75}" srcOrd="0" destOrd="0" presId="urn:microsoft.com/office/officeart/2018/2/layout/IconVerticalSolidList"/>
    <dgm:cxn modelId="{6ECB2D19-DEB0-4A3D-A2A7-9D2AB26A701F}" type="presParOf" srcId="{DEE8D5FF-55CE-4F99-851D-F7AD4842C9F8}" destId="{5CA58DF7-9A20-45E7-BC54-3DB2B1E939C8}" srcOrd="1" destOrd="0" presId="urn:microsoft.com/office/officeart/2018/2/layout/IconVerticalSolidList"/>
    <dgm:cxn modelId="{24E1E5E8-E079-4E50-B636-6694EFA58EE3}" type="presParOf" srcId="{DEE8D5FF-55CE-4F99-851D-F7AD4842C9F8}" destId="{15123C63-1E07-48E1-94C0-20B88284C31C}" srcOrd="2" destOrd="0" presId="urn:microsoft.com/office/officeart/2018/2/layout/IconVerticalSolidList"/>
    <dgm:cxn modelId="{23AE6D2D-BB86-45DD-A17F-279A32871D5D}" type="presParOf" srcId="{DEE8D5FF-55CE-4F99-851D-F7AD4842C9F8}" destId="{FC630BD4-F2B1-44AF-A52E-C93FEDC2F2CF}" srcOrd="3" destOrd="0" presId="urn:microsoft.com/office/officeart/2018/2/layout/IconVerticalSolidList"/>
    <dgm:cxn modelId="{C88D3BF3-D84D-44C6-B94B-ED09AAFE7178}" type="presParOf" srcId="{710F550A-EFD6-4BF4-B4BD-2FDFF2B6A0A7}" destId="{DBB46C61-7E20-4D5F-82F8-ED205D273BCE}" srcOrd="1" destOrd="0" presId="urn:microsoft.com/office/officeart/2018/2/layout/IconVerticalSolidList"/>
    <dgm:cxn modelId="{BE28D2DD-6D31-45BC-A0BB-50EAFDE582FC}" type="presParOf" srcId="{710F550A-EFD6-4BF4-B4BD-2FDFF2B6A0A7}" destId="{D5EC0AF5-E416-4093-A52B-295D9DF9CB22}" srcOrd="2" destOrd="0" presId="urn:microsoft.com/office/officeart/2018/2/layout/IconVerticalSolidList"/>
    <dgm:cxn modelId="{C9AAD193-DD3B-4D7B-9442-8B11B11F6A65}" type="presParOf" srcId="{D5EC0AF5-E416-4093-A52B-295D9DF9CB22}" destId="{94EE38FF-7CF5-402A-966E-46261F9D0F66}" srcOrd="0" destOrd="0" presId="urn:microsoft.com/office/officeart/2018/2/layout/IconVerticalSolidList"/>
    <dgm:cxn modelId="{F83EC698-83BC-49B2-AB9C-A8BE91DDD1D1}" type="presParOf" srcId="{D5EC0AF5-E416-4093-A52B-295D9DF9CB22}" destId="{58172E5B-34D0-478D-A2ED-1CF4C245A4E3}" srcOrd="1" destOrd="0" presId="urn:microsoft.com/office/officeart/2018/2/layout/IconVerticalSolidList"/>
    <dgm:cxn modelId="{061A44DC-BDF7-4F7C-9C7B-97A98EB64346}" type="presParOf" srcId="{D5EC0AF5-E416-4093-A52B-295D9DF9CB22}" destId="{68249EB3-C842-4692-8E62-D1E3B461167C}" srcOrd="2" destOrd="0" presId="urn:microsoft.com/office/officeart/2018/2/layout/IconVerticalSolidList"/>
    <dgm:cxn modelId="{938892DE-15C8-4519-823B-FBB574B14987}" type="presParOf" srcId="{D5EC0AF5-E416-4093-A52B-295D9DF9CB22}" destId="{9BF91488-05E2-4C40-A6D7-E6DA8699C308}" srcOrd="3" destOrd="0" presId="urn:microsoft.com/office/officeart/2018/2/layout/IconVerticalSolidList"/>
    <dgm:cxn modelId="{D7E67ACC-5145-4EDB-959F-8FC9A252029B}" type="presParOf" srcId="{710F550A-EFD6-4BF4-B4BD-2FDFF2B6A0A7}" destId="{DBD82D0E-4AEB-404E-8334-7AD903BD86B0}" srcOrd="3" destOrd="0" presId="urn:microsoft.com/office/officeart/2018/2/layout/IconVerticalSolidList"/>
    <dgm:cxn modelId="{55DD3528-EBF4-4AD6-BAB7-35586DCA450A}" type="presParOf" srcId="{710F550A-EFD6-4BF4-B4BD-2FDFF2B6A0A7}" destId="{C1D00192-3C1C-44BC-ACC1-8FF11179B4B2}" srcOrd="4" destOrd="0" presId="urn:microsoft.com/office/officeart/2018/2/layout/IconVerticalSolidList"/>
    <dgm:cxn modelId="{F8E670F8-D26E-4DE0-8A52-974356B5509C}" type="presParOf" srcId="{C1D00192-3C1C-44BC-ACC1-8FF11179B4B2}" destId="{43C0522D-EF49-40AF-A5DE-0CCD4EA0076D}" srcOrd="0" destOrd="0" presId="urn:microsoft.com/office/officeart/2018/2/layout/IconVerticalSolidList"/>
    <dgm:cxn modelId="{B066C765-ABD5-4288-809F-30C3FCC6AFCB}" type="presParOf" srcId="{C1D00192-3C1C-44BC-ACC1-8FF11179B4B2}" destId="{60D522D5-234D-4943-9744-809EBB761FD4}" srcOrd="1" destOrd="0" presId="urn:microsoft.com/office/officeart/2018/2/layout/IconVerticalSolidList"/>
    <dgm:cxn modelId="{C5237C48-DD74-4F84-9568-33D721FD7EAF}" type="presParOf" srcId="{C1D00192-3C1C-44BC-ACC1-8FF11179B4B2}" destId="{46419C97-66B3-48D4-87D7-15DD7C9F2BEF}" srcOrd="2" destOrd="0" presId="urn:microsoft.com/office/officeart/2018/2/layout/IconVerticalSolidList"/>
    <dgm:cxn modelId="{19A2003F-F84E-404F-9AAE-3B71777FABAB}" type="presParOf" srcId="{C1D00192-3C1C-44BC-ACC1-8FF11179B4B2}" destId="{85A64E0C-25AF-4DE2-A2D8-339B3F595EE3}" srcOrd="3" destOrd="0" presId="urn:microsoft.com/office/officeart/2018/2/layout/IconVerticalSolidList"/>
    <dgm:cxn modelId="{CB07BE2C-874E-4577-9E8E-B4DD70D40085}" type="presParOf" srcId="{710F550A-EFD6-4BF4-B4BD-2FDFF2B6A0A7}" destId="{48CE20E1-5F6B-4E82-8241-450B0490F3B1}" srcOrd="5" destOrd="0" presId="urn:microsoft.com/office/officeart/2018/2/layout/IconVerticalSolidList"/>
    <dgm:cxn modelId="{4C35BCA5-7440-4C97-A17F-1869EE36C7ED}" type="presParOf" srcId="{710F550A-EFD6-4BF4-B4BD-2FDFF2B6A0A7}" destId="{47E0494A-73C8-4210-8E3B-A323EE71CA7E}" srcOrd="6" destOrd="0" presId="urn:microsoft.com/office/officeart/2018/2/layout/IconVerticalSolidList"/>
    <dgm:cxn modelId="{E67218A8-4E2B-454B-8A75-08456153730B}" type="presParOf" srcId="{47E0494A-73C8-4210-8E3B-A323EE71CA7E}" destId="{A7A1CF38-697B-4C4B-A833-5B242C2171FF}" srcOrd="0" destOrd="0" presId="urn:microsoft.com/office/officeart/2018/2/layout/IconVerticalSolidList"/>
    <dgm:cxn modelId="{538FB9CC-7F2E-46DA-9529-4A1F7FD10FB4}" type="presParOf" srcId="{47E0494A-73C8-4210-8E3B-A323EE71CA7E}" destId="{4EE47BB1-2187-43E7-AC99-CEF6AC8F5A4D}" srcOrd="1" destOrd="0" presId="urn:microsoft.com/office/officeart/2018/2/layout/IconVerticalSolidList"/>
    <dgm:cxn modelId="{9221EE1B-82AE-42B4-BA58-745570233461}" type="presParOf" srcId="{47E0494A-73C8-4210-8E3B-A323EE71CA7E}" destId="{9CB6BB73-7356-41BC-8322-9A6C4F8C09C5}" srcOrd="2" destOrd="0" presId="urn:microsoft.com/office/officeart/2018/2/layout/IconVerticalSolidList"/>
    <dgm:cxn modelId="{5CB35CCE-0906-44FA-A8D0-A1F206BA5802}" type="presParOf" srcId="{47E0494A-73C8-4210-8E3B-A323EE71CA7E}" destId="{0DFC224F-5FB4-4863-BA27-FB3FDDAAC48F}" srcOrd="3" destOrd="0" presId="urn:microsoft.com/office/officeart/2018/2/layout/IconVerticalSolidList"/>
    <dgm:cxn modelId="{00D1CDFA-EF9D-4D18-BCF9-28D8988106C5}" type="presParOf" srcId="{710F550A-EFD6-4BF4-B4BD-2FDFF2B6A0A7}" destId="{6DC9C20D-0FB6-4B30-AF58-1CE9146AC94D}" srcOrd="7" destOrd="0" presId="urn:microsoft.com/office/officeart/2018/2/layout/IconVerticalSolidList"/>
    <dgm:cxn modelId="{9FADE0EF-08B6-4790-9A74-D4C822F68225}" type="presParOf" srcId="{710F550A-EFD6-4BF4-B4BD-2FDFF2B6A0A7}" destId="{2E731F0F-A2E5-4220-A722-D81B69A1D16A}" srcOrd="8" destOrd="0" presId="urn:microsoft.com/office/officeart/2018/2/layout/IconVerticalSolidList"/>
    <dgm:cxn modelId="{33019A70-7E4E-4833-B375-56F311423277}" type="presParOf" srcId="{2E731F0F-A2E5-4220-A722-D81B69A1D16A}" destId="{47FAFC3F-1181-4B5F-99F2-62A4C5F70BC6}" srcOrd="0" destOrd="0" presId="urn:microsoft.com/office/officeart/2018/2/layout/IconVerticalSolidList"/>
    <dgm:cxn modelId="{D1554C75-A719-417E-A9AF-CB55E87F2D4E}" type="presParOf" srcId="{2E731F0F-A2E5-4220-A722-D81B69A1D16A}" destId="{19BDC072-E942-4539-B67F-58EEA11C119C}" srcOrd="1" destOrd="0" presId="urn:microsoft.com/office/officeart/2018/2/layout/IconVerticalSolidList"/>
    <dgm:cxn modelId="{6F5180E1-FB2F-490B-804F-18132D1A806C}" type="presParOf" srcId="{2E731F0F-A2E5-4220-A722-D81B69A1D16A}" destId="{DA254785-CDFC-405D-80B5-E6BF1CA753E9}" srcOrd="2" destOrd="0" presId="urn:microsoft.com/office/officeart/2018/2/layout/IconVerticalSolidList"/>
    <dgm:cxn modelId="{060D574E-129B-47AC-B1B7-48DC57B2B0E0}" type="presParOf" srcId="{2E731F0F-A2E5-4220-A722-D81B69A1D16A}" destId="{1664929C-6583-4944-9AF7-70D3D09C8E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D52756-40C4-4A76-A7BE-13A34CBC08F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8A1793-A2EB-4B53-88CE-015EE3E2AEC4}">
      <dgm:prSet/>
      <dgm:spPr/>
      <dgm:t>
        <a:bodyPr/>
        <a:lstStyle/>
        <a:p>
          <a:r>
            <a:rPr lang="en-US"/>
            <a:t>In this semester and the following semester, we would like to implement, monitoring soil moisture level along with the temperature and humidity level.</a:t>
          </a:r>
        </a:p>
      </dgm:t>
    </dgm:pt>
    <dgm:pt modelId="{434750D2-5DCD-4B29-8BAD-0366DF892654}" type="parTrans" cxnId="{6A02996B-CC85-468C-8713-EF98031E76E2}">
      <dgm:prSet/>
      <dgm:spPr/>
      <dgm:t>
        <a:bodyPr/>
        <a:lstStyle/>
        <a:p>
          <a:endParaRPr lang="en-US"/>
        </a:p>
      </dgm:t>
    </dgm:pt>
    <dgm:pt modelId="{1AFE1ABA-8180-408F-8009-1C25924FFB39}" type="sibTrans" cxnId="{6A02996B-CC85-468C-8713-EF98031E76E2}">
      <dgm:prSet/>
      <dgm:spPr/>
      <dgm:t>
        <a:bodyPr/>
        <a:lstStyle/>
        <a:p>
          <a:endParaRPr lang="en-US"/>
        </a:p>
      </dgm:t>
    </dgm:pt>
    <dgm:pt modelId="{EB69147A-2BAF-4A65-9CFA-1804EDA749B5}">
      <dgm:prSet/>
      <dgm:spPr/>
      <dgm:t>
        <a:bodyPr/>
        <a:lstStyle/>
        <a:p>
          <a:r>
            <a:rPr lang="en-US"/>
            <a:t>In the following semester, we are going to implement Formal verification using ML methods.</a:t>
          </a:r>
        </a:p>
      </dgm:t>
    </dgm:pt>
    <dgm:pt modelId="{BDB95CC0-6631-48B3-9100-1140DBE9F010}" type="parTrans" cxnId="{006B8374-9EB9-4F11-8B70-F3F68E9402C6}">
      <dgm:prSet/>
      <dgm:spPr/>
      <dgm:t>
        <a:bodyPr/>
        <a:lstStyle/>
        <a:p>
          <a:endParaRPr lang="en-US"/>
        </a:p>
      </dgm:t>
    </dgm:pt>
    <dgm:pt modelId="{B73E74E5-B0B1-45FD-AADC-2F8AAF3ADFFA}" type="sibTrans" cxnId="{006B8374-9EB9-4F11-8B70-F3F68E9402C6}">
      <dgm:prSet/>
      <dgm:spPr/>
      <dgm:t>
        <a:bodyPr/>
        <a:lstStyle/>
        <a:p>
          <a:endParaRPr lang="en-US"/>
        </a:p>
      </dgm:t>
    </dgm:pt>
    <dgm:pt modelId="{00F4218F-CA48-45DD-AE73-BCBBB3640679}">
      <dgm:prSet/>
      <dgm:spPr/>
      <dgm:t>
        <a:bodyPr/>
        <a:lstStyle/>
        <a:p>
          <a:r>
            <a:rPr lang="en-US"/>
            <a:t>We would also like to implement the Plant disease prediction using integrated camera.</a:t>
          </a:r>
        </a:p>
      </dgm:t>
    </dgm:pt>
    <dgm:pt modelId="{F7CEC77A-1317-4C7B-BA39-32DB9092FAFD}" type="parTrans" cxnId="{270B2AD9-E926-4C22-BD2B-C15548800C8C}">
      <dgm:prSet/>
      <dgm:spPr/>
      <dgm:t>
        <a:bodyPr/>
        <a:lstStyle/>
        <a:p>
          <a:endParaRPr lang="en-US"/>
        </a:p>
      </dgm:t>
    </dgm:pt>
    <dgm:pt modelId="{8854531E-6B7A-4B2C-9307-EFCFC889739C}" type="sibTrans" cxnId="{270B2AD9-E926-4C22-BD2B-C15548800C8C}">
      <dgm:prSet/>
      <dgm:spPr/>
      <dgm:t>
        <a:bodyPr/>
        <a:lstStyle/>
        <a:p>
          <a:endParaRPr lang="en-US"/>
        </a:p>
      </dgm:t>
    </dgm:pt>
    <dgm:pt modelId="{9AA18D87-CBF4-450F-B06A-302CCDCDD885}" type="pres">
      <dgm:prSet presAssocID="{12D52756-40C4-4A76-A7BE-13A34CBC08FB}" presName="root" presStyleCnt="0">
        <dgm:presLayoutVars>
          <dgm:dir/>
          <dgm:resizeHandles val="exact"/>
        </dgm:presLayoutVars>
      </dgm:prSet>
      <dgm:spPr/>
    </dgm:pt>
    <dgm:pt modelId="{29E5D1FD-21AF-4777-9AAA-A98411CE2DFE}" type="pres">
      <dgm:prSet presAssocID="{A78A1793-A2EB-4B53-88CE-015EE3E2AEC4}" presName="compNode" presStyleCnt="0"/>
      <dgm:spPr/>
    </dgm:pt>
    <dgm:pt modelId="{E20EE34C-BFB9-48A9-A3AD-14B2075FFAAC}" type="pres">
      <dgm:prSet presAssocID="{A78A1793-A2EB-4B53-88CE-015EE3E2AEC4}" presName="bgRect" presStyleLbl="bgShp" presStyleIdx="0" presStyleCnt="3"/>
      <dgm:spPr/>
    </dgm:pt>
    <dgm:pt modelId="{843484EB-717D-479A-8700-E1563704BEB4}" type="pres">
      <dgm:prSet presAssocID="{A78A1793-A2EB-4B53-88CE-015EE3E2AE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y scene"/>
        </a:ext>
      </dgm:extLst>
    </dgm:pt>
    <dgm:pt modelId="{2EBAC92E-A7E8-4DDE-83AF-241B97231D16}" type="pres">
      <dgm:prSet presAssocID="{A78A1793-A2EB-4B53-88CE-015EE3E2AEC4}" presName="spaceRect" presStyleCnt="0"/>
      <dgm:spPr/>
    </dgm:pt>
    <dgm:pt modelId="{2D936013-785C-43E6-B155-1E140DC01E36}" type="pres">
      <dgm:prSet presAssocID="{A78A1793-A2EB-4B53-88CE-015EE3E2AEC4}" presName="parTx" presStyleLbl="revTx" presStyleIdx="0" presStyleCnt="3">
        <dgm:presLayoutVars>
          <dgm:chMax val="0"/>
          <dgm:chPref val="0"/>
        </dgm:presLayoutVars>
      </dgm:prSet>
      <dgm:spPr/>
    </dgm:pt>
    <dgm:pt modelId="{E9F001DC-1042-4637-AFC3-F9CF02896565}" type="pres">
      <dgm:prSet presAssocID="{1AFE1ABA-8180-408F-8009-1C25924FFB39}" presName="sibTrans" presStyleCnt="0"/>
      <dgm:spPr/>
    </dgm:pt>
    <dgm:pt modelId="{2C9A641C-A4A4-4A97-A731-50FD8326F6A7}" type="pres">
      <dgm:prSet presAssocID="{EB69147A-2BAF-4A65-9CFA-1804EDA749B5}" presName="compNode" presStyleCnt="0"/>
      <dgm:spPr/>
    </dgm:pt>
    <dgm:pt modelId="{18849DE2-CB03-4C92-A57A-83ED91CA8480}" type="pres">
      <dgm:prSet presAssocID="{EB69147A-2BAF-4A65-9CFA-1804EDA749B5}" presName="bgRect" presStyleLbl="bgShp" presStyleIdx="1" presStyleCnt="3"/>
      <dgm:spPr/>
    </dgm:pt>
    <dgm:pt modelId="{BC8A3117-BB9A-4811-84AB-83EE7CB00CCB}" type="pres">
      <dgm:prSet presAssocID="{EB69147A-2BAF-4A65-9CFA-1804EDA749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5E0FCFF7-B334-48F2-ABAC-DF2573B02DF2}" type="pres">
      <dgm:prSet presAssocID="{EB69147A-2BAF-4A65-9CFA-1804EDA749B5}" presName="spaceRect" presStyleCnt="0"/>
      <dgm:spPr/>
    </dgm:pt>
    <dgm:pt modelId="{D98D485B-179E-49BE-8645-6E7B755EAF23}" type="pres">
      <dgm:prSet presAssocID="{EB69147A-2BAF-4A65-9CFA-1804EDA749B5}" presName="parTx" presStyleLbl="revTx" presStyleIdx="1" presStyleCnt="3">
        <dgm:presLayoutVars>
          <dgm:chMax val="0"/>
          <dgm:chPref val="0"/>
        </dgm:presLayoutVars>
      </dgm:prSet>
      <dgm:spPr/>
    </dgm:pt>
    <dgm:pt modelId="{23D6F70E-B5CA-4773-A750-B7A84D547152}" type="pres">
      <dgm:prSet presAssocID="{B73E74E5-B0B1-45FD-AADC-2F8AAF3ADFFA}" presName="sibTrans" presStyleCnt="0"/>
      <dgm:spPr/>
    </dgm:pt>
    <dgm:pt modelId="{0D6900D0-EA67-444A-84BF-D8BD9D8C109E}" type="pres">
      <dgm:prSet presAssocID="{00F4218F-CA48-45DD-AE73-BCBBB3640679}" presName="compNode" presStyleCnt="0"/>
      <dgm:spPr/>
    </dgm:pt>
    <dgm:pt modelId="{BBCD3596-7E00-4086-86A2-10456EBC8C62}" type="pres">
      <dgm:prSet presAssocID="{00F4218F-CA48-45DD-AE73-BCBBB3640679}" presName="bgRect" presStyleLbl="bgShp" presStyleIdx="2" presStyleCnt="3"/>
      <dgm:spPr/>
    </dgm:pt>
    <dgm:pt modelId="{37F37077-F9A5-46CE-9A2E-A5654FE14746}" type="pres">
      <dgm:prSet presAssocID="{00F4218F-CA48-45DD-AE73-BCBBB36406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67DA3C45-64B3-46C1-BEDC-4AE7E5BB6D6C}" type="pres">
      <dgm:prSet presAssocID="{00F4218F-CA48-45DD-AE73-BCBBB3640679}" presName="spaceRect" presStyleCnt="0"/>
      <dgm:spPr/>
    </dgm:pt>
    <dgm:pt modelId="{E721E897-5DD2-4CC3-9109-511A6BE4F10E}" type="pres">
      <dgm:prSet presAssocID="{00F4218F-CA48-45DD-AE73-BCBBB3640679}" presName="parTx" presStyleLbl="revTx" presStyleIdx="2" presStyleCnt="3">
        <dgm:presLayoutVars>
          <dgm:chMax val="0"/>
          <dgm:chPref val="0"/>
        </dgm:presLayoutVars>
      </dgm:prSet>
      <dgm:spPr/>
    </dgm:pt>
  </dgm:ptLst>
  <dgm:cxnLst>
    <dgm:cxn modelId="{63BD1A10-B205-443B-BAB9-4F379BDBE364}" type="presOf" srcId="{12D52756-40C4-4A76-A7BE-13A34CBC08FB}" destId="{9AA18D87-CBF4-450F-B06A-302CCDCDD885}" srcOrd="0" destOrd="0" presId="urn:microsoft.com/office/officeart/2018/2/layout/IconVerticalSolidList"/>
    <dgm:cxn modelId="{6A02996B-CC85-468C-8713-EF98031E76E2}" srcId="{12D52756-40C4-4A76-A7BE-13A34CBC08FB}" destId="{A78A1793-A2EB-4B53-88CE-015EE3E2AEC4}" srcOrd="0" destOrd="0" parTransId="{434750D2-5DCD-4B29-8BAD-0366DF892654}" sibTransId="{1AFE1ABA-8180-408F-8009-1C25924FFB39}"/>
    <dgm:cxn modelId="{006B8374-9EB9-4F11-8B70-F3F68E9402C6}" srcId="{12D52756-40C4-4A76-A7BE-13A34CBC08FB}" destId="{EB69147A-2BAF-4A65-9CFA-1804EDA749B5}" srcOrd="1" destOrd="0" parTransId="{BDB95CC0-6631-48B3-9100-1140DBE9F010}" sibTransId="{B73E74E5-B0B1-45FD-AADC-2F8AAF3ADFFA}"/>
    <dgm:cxn modelId="{AEACDAC7-79FB-4FD4-B81A-C4CB9CFD7AA2}" type="presOf" srcId="{EB69147A-2BAF-4A65-9CFA-1804EDA749B5}" destId="{D98D485B-179E-49BE-8645-6E7B755EAF23}" srcOrd="0" destOrd="0" presId="urn:microsoft.com/office/officeart/2018/2/layout/IconVerticalSolidList"/>
    <dgm:cxn modelId="{55951ACD-7A11-4FCE-8A70-4DB26E0BBBAF}" type="presOf" srcId="{00F4218F-CA48-45DD-AE73-BCBBB3640679}" destId="{E721E897-5DD2-4CC3-9109-511A6BE4F10E}" srcOrd="0" destOrd="0" presId="urn:microsoft.com/office/officeart/2018/2/layout/IconVerticalSolidList"/>
    <dgm:cxn modelId="{D06B69CE-B0B0-45A3-BAA9-4A934F3ABA8A}" type="presOf" srcId="{A78A1793-A2EB-4B53-88CE-015EE3E2AEC4}" destId="{2D936013-785C-43E6-B155-1E140DC01E36}" srcOrd="0" destOrd="0" presId="urn:microsoft.com/office/officeart/2018/2/layout/IconVerticalSolidList"/>
    <dgm:cxn modelId="{270B2AD9-E926-4C22-BD2B-C15548800C8C}" srcId="{12D52756-40C4-4A76-A7BE-13A34CBC08FB}" destId="{00F4218F-CA48-45DD-AE73-BCBBB3640679}" srcOrd="2" destOrd="0" parTransId="{F7CEC77A-1317-4C7B-BA39-32DB9092FAFD}" sibTransId="{8854531E-6B7A-4B2C-9307-EFCFC889739C}"/>
    <dgm:cxn modelId="{A322BB03-0C75-4790-A9BE-1BE151EB971D}" type="presParOf" srcId="{9AA18D87-CBF4-450F-B06A-302CCDCDD885}" destId="{29E5D1FD-21AF-4777-9AAA-A98411CE2DFE}" srcOrd="0" destOrd="0" presId="urn:microsoft.com/office/officeart/2018/2/layout/IconVerticalSolidList"/>
    <dgm:cxn modelId="{5CEE9253-D663-466C-8A9C-46D729A62203}" type="presParOf" srcId="{29E5D1FD-21AF-4777-9AAA-A98411CE2DFE}" destId="{E20EE34C-BFB9-48A9-A3AD-14B2075FFAAC}" srcOrd="0" destOrd="0" presId="urn:microsoft.com/office/officeart/2018/2/layout/IconVerticalSolidList"/>
    <dgm:cxn modelId="{91DB6734-DF80-4D71-9507-1C26382D4876}" type="presParOf" srcId="{29E5D1FD-21AF-4777-9AAA-A98411CE2DFE}" destId="{843484EB-717D-479A-8700-E1563704BEB4}" srcOrd="1" destOrd="0" presId="urn:microsoft.com/office/officeart/2018/2/layout/IconVerticalSolidList"/>
    <dgm:cxn modelId="{93885D62-75DD-49D9-B437-4AFF5D4C2FF6}" type="presParOf" srcId="{29E5D1FD-21AF-4777-9AAA-A98411CE2DFE}" destId="{2EBAC92E-A7E8-4DDE-83AF-241B97231D16}" srcOrd="2" destOrd="0" presId="urn:microsoft.com/office/officeart/2018/2/layout/IconVerticalSolidList"/>
    <dgm:cxn modelId="{DF08E072-AA3F-4978-8928-70D9C3DDC379}" type="presParOf" srcId="{29E5D1FD-21AF-4777-9AAA-A98411CE2DFE}" destId="{2D936013-785C-43E6-B155-1E140DC01E36}" srcOrd="3" destOrd="0" presId="urn:microsoft.com/office/officeart/2018/2/layout/IconVerticalSolidList"/>
    <dgm:cxn modelId="{FD06A22F-FD51-4AAB-9842-3ECECAEE29C4}" type="presParOf" srcId="{9AA18D87-CBF4-450F-B06A-302CCDCDD885}" destId="{E9F001DC-1042-4637-AFC3-F9CF02896565}" srcOrd="1" destOrd="0" presId="urn:microsoft.com/office/officeart/2018/2/layout/IconVerticalSolidList"/>
    <dgm:cxn modelId="{1569059A-845B-4657-AA21-064D37F6CFE9}" type="presParOf" srcId="{9AA18D87-CBF4-450F-B06A-302CCDCDD885}" destId="{2C9A641C-A4A4-4A97-A731-50FD8326F6A7}" srcOrd="2" destOrd="0" presId="urn:microsoft.com/office/officeart/2018/2/layout/IconVerticalSolidList"/>
    <dgm:cxn modelId="{423AB66B-CDD0-46DF-AFB7-244F4EA30B22}" type="presParOf" srcId="{2C9A641C-A4A4-4A97-A731-50FD8326F6A7}" destId="{18849DE2-CB03-4C92-A57A-83ED91CA8480}" srcOrd="0" destOrd="0" presId="urn:microsoft.com/office/officeart/2018/2/layout/IconVerticalSolidList"/>
    <dgm:cxn modelId="{6D9F7431-E481-41D3-BBFA-66B127B2E5CD}" type="presParOf" srcId="{2C9A641C-A4A4-4A97-A731-50FD8326F6A7}" destId="{BC8A3117-BB9A-4811-84AB-83EE7CB00CCB}" srcOrd="1" destOrd="0" presId="urn:microsoft.com/office/officeart/2018/2/layout/IconVerticalSolidList"/>
    <dgm:cxn modelId="{D3D31B5C-E662-43C5-AB90-4AAB8C3AA346}" type="presParOf" srcId="{2C9A641C-A4A4-4A97-A731-50FD8326F6A7}" destId="{5E0FCFF7-B334-48F2-ABAC-DF2573B02DF2}" srcOrd="2" destOrd="0" presId="urn:microsoft.com/office/officeart/2018/2/layout/IconVerticalSolidList"/>
    <dgm:cxn modelId="{9222D78F-CAE3-49DE-B6D8-B2EECD3AE323}" type="presParOf" srcId="{2C9A641C-A4A4-4A97-A731-50FD8326F6A7}" destId="{D98D485B-179E-49BE-8645-6E7B755EAF23}" srcOrd="3" destOrd="0" presId="urn:microsoft.com/office/officeart/2018/2/layout/IconVerticalSolidList"/>
    <dgm:cxn modelId="{B59F227D-EECB-4F86-B4C5-291CA4EAABBF}" type="presParOf" srcId="{9AA18D87-CBF4-450F-B06A-302CCDCDD885}" destId="{23D6F70E-B5CA-4773-A750-B7A84D547152}" srcOrd="3" destOrd="0" presId="urn:microsoft.com/office/officeart/2018/2/layout/IconVerticalSolidList"/>
    <dgm:cxn modelId="{A2543F77-063B-4ED1-A4A5-A54E4F8D343B}" type="presParOf" srcId="{9AA18D87-CBF4-450F-B06A-302CCDCDD885}" destId="{0D6900D0-EA67-444A-84BF-D8BD9D8C109E}" srcOrd="4" destOrd="0" presId="urn:microsoft.com/office/officeart/2018/2/layout/IconVerticalSolidList"/>
    <dgm:cxn modelId="{0CB962A1-9768-45E2-B905-DDB8FB12E70D}" type="presParOf" srcId="{0D6900D0-EA67-444A-84BF-D8BD9D8C109E}" destId="{BBCD3596-7E00-4086-86A2-10456EBC8C62}" srcOrd="0" destOrd="0" presId="urn:microsoft.com/office/officeart/2018/2/layout/IconVerticalSolidList"/>
    <dgm:cxn modelId="{F6D6141F-88BC-4711-A0F7-3C28245751FF}" type="presParOf" srcId="{0D6900D0-EA67-444A-84BF-D8BD9D8C109E}" destId="{37F37077-F9A5-46CE-9A2E-A5654FE14746}" srcOrd="1" destOrd="0" presId="urn:microsoft.com/office/officeart/2018/2/layout/IconVerticalSolidList"/>
    <dgm:cxn modelId="{09F61F4D-C215-4C2D-944B-85358F10B126}" type="presParOf" srcId="{0D6900D0-EA67-444A-84BF-D8BD9D8C109E}" destId="{67DA3C45-64B3-46C1-BEDC-4AE7E5BB6D6C}" srcOrd="2" destOrd="0" presId="urn:microsoft.com/office/officeart/2018/2/layout/IconVerticalSolidList"/>
    <dgm:cxn modelId="{4EE5FA11-292D-4DCD-B380-CD7E29491D9C}" type="presParOf" srcId="{0D6900D0-EA67-444A-84BF-D8BD9D8C109E}" destId="{E721E897-5DD2-4CC3-9109-511A6BE4F1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FACFE-6654-44E6-8A72-057EFD878D75}">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58DF7-9A20-45E7-BC54-3DB2B1E939C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30BD4-F2B1-44AF-A52E-C93FEDC2F2CF}">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Our Proposed solution to develop the automated irrigation system. Farmer without actually getting into the farm and can access the information through mobile device.</a:t>
          </a:r>
        </a:p>
      </dsp:txBody>
      <dsp:txXfrm>
        <a:off x="836323" y="3399"/>
        <a:ext cx="9679276" cy="724089"/>
      </dsp:txXfrm>
    </dsp:sp>
    <dsp:sp modelId="{94EE38FF-7CF5-402A-966E-46261F9D0F66}">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172E5B-34D0-478D-A2ED-1CF4C245A4E3}">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F91488-05E2-4C40-A6D7-E6DA8699C308}">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We would like to implement this using Machine Learning and Internet of Things(IOT).</a:t>
          </a:r>
        </a:p>
      </dsp:txBody>
      <dsp:txXfrm>
        <a:off x="836323" y="908511"/>
        <a:ext cx="9679276" cy="724089"/>
      </dsp:txXfrm>
    </dsp:sp>
    <dsp:sp modelId="{43C0522D-EF49-40AF-A5DE-0CCD4EA0076D}">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D522D5-234D-4943-9744-809EBB761FD4}">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64E0C-25AF-4DE2-A2D8-339B3F595EE3}">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We calculate the moisture in the soil in timely basis</a:t>
          </a:r>
        </a:p>
      </dsp:txBody>
      <dsp:txXfrm>
        <a:off x="836323" y="1813624"/>
        <a:ext cx="9679276" cy="724089"/>
      </dsp:txXfrm>
    </dsp:sp>
    <dsp:sp modelId="{A7A1CF38-697B-4C4B-A833-5B242C2171FF}">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47BB1-2187-43E7-AC99-CEF6AC8F5A4D}">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C224F-5FB4-4863-BA27-FB3FDDAAC48F}">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If the moisture level is less than the cutoff for certain time we take the automatic necessary irrigation action. We do this through the Formal Verification methods.</a:t>
          </a:r>
        </a:p>
      </dsp:txBody>
      <dsp:txXfrm>
        <a:off x="836323" y="2718736"/>
        <a:ext cx="9679276" cy="724089"/>
      </dsp:txXfrm>
    </dsp:sp>
    <dsp:sp modelId="{47FAFC3F-1181-4B5F-99F2-62A4C5F70BC6}">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BDC072-E942-4539-B67F-58EEA11C119C}">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64929C-6583-4944-9AF7-70D3D09C8ED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Every time there is a requirement of irrigation it is notified to farmer by storing the data in the cloud. </a:t>
          </a:r>
        </a:p>
      </dsp:txBody>
      <dsp:txXfrm>
        <a:off x="836323" y="3623848"/>
        <a:ext cx="9679276"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EE34C-BFB9-48A9-A3AD-14B2075FFAAC}">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484EB-717D-479A-8700-E1563704BEB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936013-785C-43E6-B155-1E140DC01E3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In this semester and the following semester, we would like to implement, monitoring soil moisture level along with the temperature and humidity level.</a:t>
          </a:r>
        </a:p>
      </dsp:txBody>
      <dsp:txXfrm>
        <a:off x="1435590" y="531"/>
        <a:ext cx="9080009" cy="1242935"/>
      </dsp:txXfrm>
    </dsp:sp>
    <dsp:sp modelId="{18849DE2-CB03-4C92-A57A-83ED91CA8480}">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8A3117-BB9A-4811-84AB-83EE7CB00CC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D485B-179E-49BE-8645-6E7B755EAF2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In the following semester, we are going to implement Formal verification using ML methods.</a:t>
          </a:r>
        </a:p>
      </dsp:txBody>
      <dsp:txXfrm>
        <a:off x="1435590" y="1554201"/>
        <a:ext cx="9080009" cy="1242935"/>
      </dsp:txXfrm>
    </dsp:sp>
    <dsp:sp modelId="{BBCD3596-7E00-4086-86A2-10456EBC8C62}">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F37077-F9A5-46CE-9A2E-A5654FE1474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21E897-5DD2-4CC3-9109-511A6BE4F10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We would also like to implement the Plant disease prediction using integrated camera.</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1C026-1BF4-4958-BD3B-7EBFFF4A6658}"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DCE9D-D263-4E4E-A516-FAE6A9AB9BDD}" type="slidenum">
              <a:rPr lang="en-US" smtClean="0"/>
              <a:t>‹#›</a:t>
            </a:fld>
            <a:endParaRPr lang="en-US"/>
          </a:p>
        </p:txBody>
      </p:sp>
    </p:spTree>
    <p:extLst>
      <p:ext uri="{BB962C8B-B14F-4D97-AF65-F5344CB8AC3E}">
        <p14:creationId xmlns:p14="http://schemas.microsoft.com/office/powerpoint/2010/main" val="275269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0D2D-832A-BEDA-29BC-AEDA97ECFF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5580BE-0B97-EE1E-7059-0FDDB3FD4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2A9F76-075F-A829-2B2D-50AB895BAEE2}"/>
              </a:ext>
            </a:extLst>
          </p:cNvPr>
          <p:cNvSpPr>
            <a:spLocks noGrp="1"/>
          </p:cNvSpPr>
          <p:nvPr>
            <p:ph type="dt" sz="half" idx="10"/>
          </p:nvPr>
        </p:nvSpPr>
        <p:spPr/>
        <p:txBody>
          <a:bodyPr/>
          <a:lstStyle/>
          <a:p>
            <a:fld id="{8337C5FF-787D-4AE8-BE3F-7D530F1A4760}" type="datetime1">
              <a:rPr lang="en-US" smtClean="0"/>
              <a:t>5/15/2024</a:t>
            </a:fld>
            <a:endParaRPr lang="en-US"/>
          </a:p>
        </p:txBody>
      </p:sp>
      <p:sp>
        <p:nvSpPr>
          <p:cNvPr id="5" name="Footer Placeholder 4">
            <a:extLst>
              <a:ext uri="{FF2B5EF4-FFF2-40B4-BE49-F238E27FC236}">
                <a16:creationId xmlns:a16="http://schemas.microsoft.com/office/drawing/2014/main" id="{6A363B43-2DE9-138D-E353-73301CA0D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88060-2F53-659B-215B-32B236F9E1AE}"/>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207247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58DA-1C28-4D89-1FA4-DCC45D5C3F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7F717-1B8B-F944-FAEE-8F95901DE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A7534-7F52-C147-D38D-1BAD16DEB0AA}"/>
              </a:ext>
            </a:extLst>
          </p:cNvPr>
          <p:cNvSpPr>
            <a:spLocks noGrp="1"/>
          </p:cNvSpPr>
          <p:nvPr>
            <p:ph type="dt" sz="half" idx="10"/>
          </p:nvPr>
        </p:nvSpPr>
        <p:spPr/>
        <p:txBody>
          <a:bodyPr/>
          <a:lstStyle/>
          <a:p>
            <a:fld id="{5DEBE53F-36E8-471C-B82C-CCE366203B4B}" type="datetime1">
              <a:rPr lang="en-US" smtClean="0"/>
              <a:t>5/15/2024</a:t>
            </a:fld>
            <a:endParaRPr lang="en-US"/>
          </a:p>
        </p:txBody>
      </p:sp>
      <p:sp>
        <p:nvSpPr>
          <p:cNvPr id="5" name="Footer Placeholder 4">
            <a:extLst>
              <a:ext uri="{FF2B5EF4-FFF2-40B4-BE49-F238E27FC236}">
                <a16:creationId xmlns:a16="http://schemas.microsoft.com/office/drawing/2014/main" id="{9B834AE2-EDB8-02F2-3B46-820AE89F4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BAD28-C92C-55A1-BBF7-54DFA3805B59}"/>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9020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31764-5624-CF54-B80B-B8E4256936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D829F-630C-05B9-E1C6-D07BCC0B99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E178F-C9F8-1FC8-CFEA-7ABE7E1FF50B}"/>
              </a:ext>
            </a:extLst>
          </p:cNvPr>
          <p:cNvSpPr>
            <a:spLocks noGrp="1"/>
          </p:cNvSpPr>
          <p:nvPr>
            <p:ph type="dt" sz="half" idx="10"/>
          </p:nvPr>
        </p:nvSpPr>
        <p:spPr/>
        <p:txBody>
          <a:bodyPr/>
          <a:lstStyle/>
          <a:p>
            <a:fld id="{67E04D93-3A26-43B0-B99E-FEB88368890B}" type="datetime1">
              <a:rPr lang="en-US" smtClean="0"/>
              <a:t>5/15/2024</a:t>
            </a:fld>
            <a:endParaRPr lang="en-US"/>
          </a:p>
        </p:txBody>
      </p:sp>
      <p:sp>
        <p:nvSpPr>
          <p:cNvPr id="5" name="Footer Placeholder 4">
            <a:extLst>
              <a:ext uri="{FF2B5EF4-FFF2-40B4-BE49-F238E27FC236}">
                <a16:creationId xmlns:a16="http://schemas.microsoft.com/office/drawing/2014/main" id="{7FC74DB2-D2AB-82D7-CC7D-DD3D38968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A0E29-0E28-361B-B354-A1BC8BE9CF5C}"/>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285876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F6B6-4078-D241-AB82-9C2150A47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153971-3756-3EAF-BD4E-6178AA8D4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8F2C1-DE9C-5E27-7D10-7C268B46AFDA}"/>
              </a:ext>
            </a:extLst>
          </p:cNvPr>
          <p:cNvSpPr>
            <a:spLocks noGrp="1"/>
          </p:cNvSpPr>
          <p:nvPr>
            <p:ph type="dt" sz="half" idx="10"/>
          </p:nvPr>
        </p:nvSpPr>
        <p:spPr/>
        <p:txBody>
          <a:bodyPr/>
          <a:lstStyle/>
          <a:p>
            <a:fld id="{72EB9A07-EFAC-4D41-8495-56C5812095AF}" type="datetime1">
              <a:rPr lang="en-US" smtClean="0"/>
              <a:t>5/15/2024</a:t>
            </a:fld>
            <a:endParaRPr lang="en-US"/>
          </a:p>
        </p:txBody>
      </p:sp>
      <p:sp>
        <p:nvSpPr>
          <p:cNvPr id="5" name="Footer Placeholder 4">
            <a:extLst>
              <a:ext uri="{FF2B5EF4-FFF2-40B4-BE49-F238E27FC236}">
                <a16:creationId xmlns:a16="http://schemas.microsoft.com/office/drawing/2014/main" id="{74EBADA6-4763-C51C-2A97-07A2812EC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8A64E-E6B8-173A-ED36-E0D04D782180}"/>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47732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7A77-4854-8B49-FFCE-CB68D9D2B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34FAF7-16D7-F53E-A25E-70F3C7E10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1DD28-461C-5033-6E0B-B886C82DCCD7}"/>
              </a:ext>
            </a:extLst>
          </p:cNvPr>
          <p:cNvSpPr>
            <a:spLocks noGrp="1"/>
          </p:cNvSpPr>
          <p:nvPr>
            <p:ph type="dt" sz="half" idx="10"/>
          </p:nvPr>
        </p:nvSpPr>
        <p:spPr/>
        <p:txBody>
          <a:bodyPr/>
          <a:lstStyle/>
          <a:p>
            <a:fld id="{7CB6C4DC-430C-408A-AF90-F0DFB7540ECF}" type="datetime1">
              <a:rPr lang="en-US" smtClean="0"/>
              <a:t>5/15/2024</a:t>
            </a:fld>
            <a:endParaRPr lang="en-US"/>
          </a:p>
        </p:txBody>
      </p:sp>
      <p:sp>
        <p:nvSpPr>
          <p:cNvPr id="5" name="Footer Placeholder 4">
            <a:extLst>
              <a:ext uri="{FF2B5EF4-FFF2-40B4-BE49-F238E27FC236}">
                <a16:creationId xmlns:a16="http://schemas.microsoft.com/office/drawing/2014/main" id="{B1C2A51D-4387-6283-2B1F-D1C7D0A2A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BF0AD-D4D2-68CE-A9FE-F0F81EA826D0}"/>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20904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EEA4-2F9F-6C45-747D-8D126E495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5F5C4A-0CB4-C27E-A8B2-D1445F7272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5CBB62-D2EC-4FFE-C125-85AF3070CB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E29E30-F414-2F8D-2373-2E82B85CB9BA}"/>
              </a:ext>
            </a:extLst>
          </p:cNvPr>
          <p:cNvSpPr>
            <a:spLocks noGrp="1"/>
          </p:cNvSpPr>
          <p:nvPr>
            <p:ph type="dt" sz="half" idx="10"/>
          </p:nvPr>
        </p:nvSpPr>
        <p:spPr/>
        <p:txBody>
          <a:bodyPr/>
          <a:lstStyle/>
          <a:p>
            <a:fld id="{BD2DE788-4EE6-4447-B124-DD205C02A593}" type="datetime1">
              <a:rPr lang="en-US" smtClean="0"/>
              <a:t>5/15/2024</a:t>
            </a:fld>
            <a:endParaRPr lang="en-US"/>
          </a:p>
        </p:txBody>
      </p:sp>
      <p:sp>
        <p:nvSpPr>
          <p:cNvPr id="6" name="Footer Placeholder 5">
            <a:extLst>
              <a:ext uri="{FF2B5EF4-FFF2-40B4-BE49-F238E27FC236}">
                <a16:creationId xmlns:a16="http://schemas.microsoft.com/office/drawing/2014/main" id="{92B91964-FE82-B259-7D76-34FBAEE68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A4227-EE5E-1985-8F24-D98127476B13}"/>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112667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0D66-DD66-1708-55A1-CB2E49CABE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E393B-5B62-766A-4C74-CA7061776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063345-7BB1-9EAF-52B4-EABD0857D6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9F899B-3407-A52C-52FB-7CF8AB630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F37B1-D282-FBB6-AD7F-2567E5776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87E7DA-23BE-445E-1DC9-169A8B7A0E28}"/>
              </a:ext>
            </a:extLst>
          </p:cNvPr>
          <p:cNvSpPr>
            <a:spLocks noGrp="1"/>
          </p:cNvSpPr>
          <p:nvPr>
            <p:ph type="dt" sz="half" idx="10"/>
          </p:nvPr>
        </p:nvSpPr>
        <p:spPr/>
        <p:txBody>
          <a:bodyPr/>
          <a:lstStyle/>
          <a:p>
            <a:fld id="{8CD6A6F0-F4C6-4FEE-9466-98071A8E13E4}" type="datetime1">
              <a:rPr lang="en-US" smtClean="0"/>
              <a:t>5/15/2024</a:t>
            </a:fld>
            <a:endParaRPr lang="en-US"/>
          </a:p>
        </p:txBody>
      </p:sp>
      <p:sp>
        <p:nvSpPr>
          <p:cNvPr id="8" name="Footer Placeholder 7">
            <a:extLst>
              <a:ext uri="{FF2B5EF4-FFF2-40B4-BE49-F238E27FC236}">
                <a16:creationId xmlns:a16="http://schemas.microsoft.com/office/drawing/2014/main" id="{091A0BF9-8337-5F5C-C8E2-2CFE9AD28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3D2F18-4F3D-D3FC-56DC-9505812AF5B7}"/>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27644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0E9-3F83-123D-3A83-CCF94CD83E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6B189B-9E0A-C718-1952-945A74C97D90}"/>
              </a:ext>
            </a:extLst>
          </p:cNvPr>
          <p:cNvSpPr>
            <a:spLocks noGrp="1"/>
          </p:cNvSpPr>
          <p:nvPr>
            <p:ph type="dt" sz="half" idx="10"/>
          </p:nvPr>
        </p:nvSpPr>
        <p:spPr/>
        <p:txBody>
          <a:bodyPr/>
          <a:lstStyle/>
          <a:p>
            <a:fld id="{F92E2B55-0E2D-4E45-872D-ED943FFB2097}" type="datetime1">
              <a:rPr lang="en-US" smtClean="0"/>
              <a:t>5/15/2024</a:t>
            </a:fld>
            <a:endParaRPr lang="en-US"/>
          </a:p>
        </p:txBody>
      </p:sp>
      <p:sp>
        <p:nvSpPr>
          <p:cNvPr id="4" name="Footer Placeholder 3">
            <a:extLst>
              <a:ext uri="{FF2B5EF4-FFF2-40B4-BE49-F238E27FC236}">
                <a16:creationId xmlns:a16="http://schemas.microsoft.com/office/drawing/2014/main" id="{B0EE5B85-ADB9-9891-7DE7-DACD048C3E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D671A-3917-E293-EE8A-DFA9B0806D83}"/>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2317634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3183E-2F55-C716-D526-9130C513DB4C}"/>
              </a:ext>
            </a:extLst>
          </p:cNvPr>
          <p:cNvSpPr>
            <a:spLocks noGrp="1"/>
          </p:cNvSpPr>
          <p:nvPr>
            <p:ph type="dt" sz="half" idx="10"/>
          </p:nvPr>
        </p:nvSpPr>
        <p:spPr/>
        <p:txBody>
          <a:bodyPr/>
          <a:lstStyle/>
          <a:p>
            <a:fld id="{A43701DE-2DAD-42DD-8FE8-3A0CDDD54566}" type="datetime1">
              <a:rPr lang="en-US" smtClean="0"/>
              <a:t>5/15/2024</a:t>
            </a:fld>
            <a:endParaRPr lang="en-US"/>
          </a:p>
        </p:txBody>
      </p:sp>
      <p:sp>
        <p:nvSpPr>
          <p:cNvPr id="3" name="Footer Placeholder 2">
            <a:extLst>
              <a:ext uri="{FF2B5EF4-FFF2-40B4-BE49-F238E27FC236}">
                <a16:creationId xmlns:a16="http://schemas.microsoft.com/office/drawing/2014/main" id="{4EA50F38-77DE-CF25-C0C1-7D764C049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B183D7-37BB-47C4-2968-188C84F50EC6}"/>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199262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E7B3-AD38-115C-E5BF-AB59FC837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1D1596-F361-3A9A-C14B-E8816BCAE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EF377E-6632-E277-C6C5-6F85C4508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1DC04F-4047-5F16-2E0C-CCBFD0A48FEC}"/>
              </a:ext>
            </a:extLst>
          </p:cNvPr>
          <p:cNvSpPr>
            <a:spLocks noGrp="1"/>
          </p:cNvSpPr>
          <p:nvPr>
            <p:ph type="dt" sz="half" idx="10"/>
          </p:nvPr>
        </p:nvSpPr>
        <p:spPr/>
        <p:txBody>
          <a:bodyPr/>
          <a:lstStyle/>
          <a:p>
            <a:fld id="{E859E887-B28C-4020-BEF5-623B814EE384}" type="datetime1">
              <a:rPr lang="en-US" smtClean="0"/>
              <a:t>5/15/2024</a:t>
            </a:fld>
            <a:endParaRPr lang="en-US"/>
          </a:p>
        </p:txBody>
      </p:sp>
      <p:sp>
        <p:nvSpPr>
          <p:cNvPr id="6" name="Footer Placeholder 5">
            <a:extLst>
              <a:ext uri="{FF2B5EF4-FFF2-40B4-BE49-F238E27FC236}">
                <a16:creationId xmlns:a16="http://schemas.microsoft.com/office/drawing/2014/main" id="{D90B8489-53C3-FA7D-88BA-F9350EE8A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D2A80B-5E5C-ECC1-F973-0E17920F9F85}"/>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119347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2F16-DAEA-ED56-96CB-6ABA89C6C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365C2-8DB8-25F7-CB64-7FEADA011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79F3C7-E408-201C-E475-082D522F1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4F5CB-A851-572B-004B-3808BAAAABA1}"/>
              </a:ext>
            </a:extLst>
          </p:cNvPr>
          <p:cNvSpPr>
            <a:spLocks noGrp="1"/>
          </p:cNvSpPr>
          <p:nvPr>
            <p:ph type="dt" sz="half" idx="10"/>
          </p:nvPr>
        </p:nvSpPr>
        <p:spPr/>
        <p:txBody>
          <a:bodyPr/>
          <a:lstStyle/>
          <a:p>
            <a:fld id="{11516B18-B0CE-4DF7-A37E-719D4152FFD9}" type="datetime1">
              <a:rPr lang="en-US" smtClean="0"/>
              <a:t>5/15/2024</a:t>
            </a:fld>
            <a:endParaRPr lang="en-US"/>
          </a:p>
        </p:txBody>
      </p:sp>
      <p:sp>
        <p:nvSpPr>
          <p:cNvPr id="6" name="Footer Placeholder 5">
            <a:extLst>
              <a:ext uri="{FF2B5EF4-FFF2-40B4-BE49-F238E27FC236}">
                <a16:creationId xmlns:a16="http://schemas.microsoft.com/office/drawing/2014/main" id="{C04ED924-C3B5-2B55-4C5A-730A4B53A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6782D-3468-61A3-53D7-89A7BD24D56B}"/>
              </a:ext>
            </a:extLst>
          </p:cNvPr>
          <p:cNvSpPr>
            <a:spLocks noGrp="1"/>
          </p:cNvSpPr>
          <p:nvPr>
            <p:ph type="sldNum" sz="quarter" idx="12"/>
          </p:nvPr>
        </p:nvSpPr>
        <p:spPr/>
        <p:txBody>
          <a:bodyPr/>
          <a:lstStyle/>
          <a:p>
            <a:fld id="{BE265216-428A-45E4-AE6E-497DD2A53918}" type="slidenum">
              <a:rPr lang="en-US" smtClean="0"/>
              <a:t>‹#›</a:t>
            </a:fld>
            <a:endParaRPr lang="en-US"/>
          </a:p>
        </p:txBody>
      </p:sp>
    </p:spTree>
    <p:extLst>
      <p:ext uri="{BB962C8B-B14F-4D97-AF65-F5344CB8AC3E}">
        <p14:creationId xmlns:p14="http://schemas.microsoft.com/office/powerpoint/2010/main" val="301430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9EDF1-444B-DFBB-60A9-1256409BA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8A8E92-3314-01C8-18FE-EA1043CBC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340F6-09C8-FBA3-3BE3-12BF90A31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D2D07-7A20-4FD7-B54E-B9D6791AC618}" type="datetime1">
              <a:rPr lang="en-US" smtClean="0"/>
              <a:t>5/15/2024</a:t>
            </a:fld>
            <a:endParaRPr lang="en-US"/>
          </a:p>
        </p:txBody>
      </p:sp>
      <p:sp>
        <p:nvSpPr>
          <p:cNvPr id="5" name="Footer Placeholder 4">
            <a:extLst>
              <a:ext uri="{FF2B5EF4-FFF2-40B4-BE49-F238E27FC236}">
                <a16:creationId xmlns:a16="http://schemas.microsoft.com/office/drawing/2014/main" id="{11597293-20AF-6BFA-A35C-31150FD2E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9EE682-DDF8-126C-54CA-79D1402B1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65216-428A-45E4-AE6E-497DD2A53918}" type="slidenum">
              <a:rPr lang="en-US" smtClean="0"/>
              <a:t>‹#›</a:t>
            </a:fld>
            <a:endParaRPr lang="en-US"/>
          </a:p>
        </p:txBody>
      </p:sp>
    </p:spTree>
    <p:extLst>
      <p:ext uri="{BB962C8B-B14F-4D97-AF65-F5344CB8AC3E}">
        <p14:creationId xmlns:p14="http://schemas.microsoft.com/office/powerpoint/2010/main" val="1284467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21718-BF15-9561-17CA-B9CE180DA7D3}"/>
              </a:ext>
            </a:extLst>
          </p:cNvPr>
          <p:cNvSpPr>
            <a:spLocks noGrp="1"/>
          </p:cNvSpPr>
          <p:nvPr>
            <p:ph type="title"/>
          </p:nvPr>
        </p:nvSpPr>
        <p:spPr>
          <a:xfrm>
            <a:off x="5297762" y="329184"/>
            <a:ext cx="6251110" cy="1783080"/>
          </a:xfrm>
        </p:spPr>
        <p:txBody>
          <a:bodyPr anchor="b">
            <a:normAutofit/>
          </a:bodyPr>
          <a:lstStyle/>
          <a:p>
            <a:r>
              <a:rPr lang="en-US" sz="3800" b="1" dirty="0"/>
              <a:t>        </a:t>
            </a:r>
            <a:r>
              <a:rPr lang="en-US" sz="3800" b="1" dirty="0">
                <a:latin typeface="Times New Roman" panose="02020603050405020304" pitchFamily="18" charset="0"/>
                <a:cs typeface="Times New Roman" panose="02020603050405020304" pitchFamily="18" charset="0"/>
              </a:rPr>
              <a:t>Farmer’s Techie </a:t>
            </a:r>
            <a:br>
              <a:rPr lang="en-US" sz="3800" b="1" dirty="0"/>
            </a:br>
            <a:r>
              <a:rPr lang="en-US" sz="3800" b="1" dirty="0"/>
              <a:t>                                   </a:t>
            </a:r>
            <a:r>
              <a:rPr lang="en-US" sz="2800" b="1" dirty="0">
                <a:latin typeface="Times New Roman" panose="02020603050405020304" pitchFamily="18" charset="0"/>
                <a:cs typeface="Times New Roman" panose="02020603050405020304" pitchFamily="18" charset="0"/>
              </a:rPr>
              <a:t>- IOTC &amp; ML</a:t>
            </a:r>
          </a:p>
        </p:txBody>
      </p:sp>
      <p:pic>
        <p:nvPicPr>
          <p:cNvPr id="5" name="Picture 4" descr="Electronic components on a white background">
            <a:extLst>
              <a:ext uri="{FF2B5EF4-FFF2-40B4-BE49-F238E27FC236}">
                <a16:creationId xmlns:a16="http://schemas.microsoft.com/office/drawing/2014/main" id="{20EB2B5E-A0C1-9ED3-A568-99ABF4610A0A}"/>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8A7ACD-9821-4B45-2D6D-171801AA653A}"/>
              </a:ext>
            </a:extLst>
          </p:cNvPr>
          <p:cNvSpPr>
            <a:spLocks noGrp="1"/>
          </p:cNvSpPr>
          <p:nvPr>
            <p:ph idx="1"/>
          </p:nvPr>
        </p:nvSpPr>
        <p:spPr>
          <a:xfrm>
            <a:off x="5297762" y="2706624"/>
            <a:ext cx="6251110" cy="3399536"/>
          </a:xfrm>
        </p:spPr>
        <p:txBody>
          <a:bodyPr>
            <a:normAutofit/>
          </a:bodyPr>
          <a:lstStyle/>
          <a:p>
            <a:r>
              <a:rPr lang="en-US" dirty="0"/>
              <a:t>Sumanth Kumar </a:t>
            </a:r>
            <a:r>
              <a:rPr lang="en-US" dirty="0" err="1"/>
              <a:t>Sivadi</a:t>
            </a:r>
            <a:endParaRPr lang="en-US" dirty="0"/>
          </a:p>
          <a:p>
            <a:r>
              <a:rPr lang="en-US" dirty="0"/>
              <a:t>Hema </a:t>
            </a:r>
            <a:r>
              <a:rPr lang="en-US" dirty="0" err="1"/>
              <a:t>Likhitha</a:t>
            </a:r>
            <a:r>
              <a:rPr lang="en-US" dirty="0"/>
              <a:t> </a:t>
            </a:r>
            <a:r>
              <a:rPr lang="en-US" dirty="0" err="1"/>
              <a:t>Adapa</a:t>
            </a:r>
            <a:endParaRPr lang="en-US" dirty="0"/>
          </a:p>
          <a:p>
            <a:r>
              <a:rPr lang="en-US" dirty="0"/>
              <a:t>Kaushik Ram Koteshwar Venna</a:t>
            </a:r>
          </a:p>
          <a:p>
            <a:r>
              <a:rPr lang="en-US" dirty="0"/>
              <a:t>Sri Vasavi </a:t>
            </a:r>
            <a:r>
              <a:rPr lang="en-US" dirty="0" err="1"/>
              <a:t>Peravarapu</a:t>
            </a:r>
            <a:endParaRPr lang="en-US" dirty="0"/>
          </a:p>
          <a:p>
            <a:r>
              <a:rPr lang="en-US" dirty="0"/>
              <a:t>Varsha Pravallika </a:t>
            </a:r>
            <a:r>
              <a:rPr lang="en-US" dirty="0" err="1"/>
              <a:t>Valavala</a:t>
            </a:r>
            <a:endParaRPr lang="en-US" dirty="0"/>
          </a:p>
          <a:p>
            <a:pPr marL="0" indent="0">
              <a:buNone/>
            </a:pPr>
            <a:endParaRPr lang="en-US" sz="2200" dirty="0"/>
          </a:p>
        </p:txBody>
      </p:sp>
    </p:spTree>
    <p:extLst>
      <p:ext uri="{BB962C8B-B14F-4D97-AF65-F5344CB8AC3E}">
        <p14:creationId xmlns:p14="http://schemas.microsoft.com/office/powerpoint/2010/main" val="235614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F1D09-9CF3-7E2B-C81A-03F1B40C3BAC}"/>
              </a:ext>
            </a:extLst>
          </p:cNvPr>
          <p:cNvSpPr>
            <a:spLocks noGrp="1"/>
          </p:cNvSpPr>
          <p:nvPr>
            <p:ph type="title"/>
          </p:nvPr>
        </p:nvSpPr>
        <p:spPr>
          <a:xfrm>
            <a:off x="838200" y="365125"/>
            <a:ext cx="10515600" cy="1325563"/>
          </a:xfrm>
        </p:spPr>
        <p:txBody>
          <a:bodyPr>
            <a:normAutofit/>
          </a:bodyPr>
          <a:lstStyle/>
          <a:p>
            <a:r>
              <a:rPr lang="en-US" sz="5400" b="1" u="sng" dirty="0"/>
              <a:t>M</a:t>
            </a:r>
            <a:r>
              <a:rPr lang="en-US" sz="5400" b="1" u="sng" dirty="0">
                <a:latin typeface="Times New Roman" panose="02020603050405020304" pitchFamily="18" charset="0"/>
                <a:cs typeface="Times New Roman" panose="02020603050405020304" pitchFamily="18" charset="0"/>
              </a:rPr>
              <a:t>L Model : CNN</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2ABCD960-40B0-6427-43F7-0761EB39D38E}"/>
              </a:ext>
            </a:extLst>
          </p:cNvPr>
          <p:cNvSpPr>
            <a:spLocks noGrp="1"/>
          </p:cNvSpPr>
          <p:nvPr>
            <p:ph idx="1"/>
          </p:nvPr>
        </p:nvSpPr>
        <p:spPr>
          <a:xfrm>
            <a:off x="838200" y="1929384"/>
            <a:ext cx="10515600" cy="4251960"/>
          </a:xfrm>
        </p:spPr>
        <p:txBody>
          <a:bodyPr>
            <a:normAutofit/>
          </a:bodyPr>
          <a:lstStyle/>
          <a:p>
            <a:r>
              <a:rPr lang="en-US" sz="2200" b="0" i="0" dirty="0">
                <a:effectLst/>
                <a:latin typeface="Söhne"/>
              </a:rPr>
              <a:t>Convolutional Neural Networks (CNNs) are a powerful class of deep learning models commonly used for image recognition tasks, including crop disease prediction. </a:t>
            </a:r>
          </a:p>
          <a:p>
            <a:r>
              <a:rPr lang="en-US" sz="2200" b="1" i="0" dirty="0">
                <a:effectLst/>
                <a:latin typeface="Söhne"/>
              </a:rPr>
              <a:t>Data Collection</a:t>
            </a:r>
            <a:r>
              <a:rPr lang="en-US" sz="2200" b="0" i="0" dirty="0">
                <a:effectLst/>
                <a:latin typeface="Söhne"/>
              </a:rPr>
              <a:t>: The first step is to collect a large dataset of images containing healthy crops as well as crops affected by various diseases. </a:t>
            </a:r>
          </a:p>
          <a:p>
            <a:r>
              <a:rPr lang="en-US" sz="2200" b="1" dirty="0">
                <a:latin typeface="Söhne"/>
              </a:rPr>
              <a:t>Data Preprocessing: </a:t>
            </a:r>
            <a:r>
              <a:rPr lang="en-US" sz="2200" dirty="0">
                <a:latin typeface="Söhne"/>
              </a:rPr>
              <a:t>The collected images are preprocessed to ensure consistency and improve the model's performance. Preprocessing steps may include resizing images to a uniform size, normalizing pixel values to a standard range, and augmenting the dataset with transformations such as rotation, flipping, and cropping to increase its diversity.</a:t>
            </a:r>
          </a:p>
          <a:p>
            <a:r>
              <a:rPr lang="en-US" sz="2200" b="1" dirty="0"/>
              <a:t>Model Architecture Design: </a:t>
            </a:r>
            <a:r>
              <a:rPr lang="en-US" sz="2200" dirty="0"/>
              <a:t>A CNN model architecture is designed to learn meaningful features from the input images and make predictions about the presence and type of crop diseases. </a:t>
            </a:r>
          </a:p>
        </p:txBody>
      </p:sp>
      <p:sp>
        <p:nvSpPr>
          <p:cNvPr id="4" name="Footer Placeholder 3">
            <a:extLst>
              <a:ext uri="{FF2B5EF4-FFF2-40B4-BE49-F238E27FC236}">
                <a16:creationId xmlns:a16="http://schemas.microsoft.com/office/drawing/2014/main" id="{2FE4821E-D132-7ECB-3FAE-6AC6BBD5D4B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Sri Vasavi</a:t>
            </a:r>
          </a:p>
        </p:txBody>
      </p:sp>
    </p:spTree>
    <p:extLst>
      <p:ext uri="{BB962C8B-B14F-4D97-AF65-F5344CB8AC3E}">
        <p14:creationId xmlns:p14="http://schemas.microsoft.com/office/powerpoint/2010/main" val="197564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F00DA365-7B49-34F6-9E64-AA49D03C7A94}"/>
              </a:ext>
            </a:extLst>
          </p:cNvPr>
          <p:cNvSpPr>
            <a:spLocks noGrp="1"/>
          </p:cNvSpPr>
          <p:nvPr>
            <p:ph idx="1"/>
          </p:nvPr>
        </p:nvSpPr>
        <p:spPr>
          <a:xfrm>
            <a:off x="5302332" y="838199"/>
            <a:ext cx="6051468" cy="5338763"/>
          </a:xfrm>
        </p:spPr>
        <p:txBody>
          <a:bodyPr anchor="ctr">
            <a:normAutofit fontScale="92500"/>
          </a:bodyPr>
          <a:lstStyle/>
          <a:p>
            <a:r>
              <a:rPr lang="en-US" sz="2000" b="1" i="0" dirty="0">
                <a:effectLst/>
                <a:latin typeface="Söhne"/>
              </a:rPr>
              <a:t>Training</a:t>
            </a:r>
            <a:r>
              <a:rPr lang="en-US" sz="2000" b="0" i="0" dirty="0">
                <a:effectLst/>
                <a:latin typeface="Söhne"/>
              </a:rPr>
              <a:t> The CNN model is trained on the preprocessed dataset using a supervised learning approach. During training, the model learns to identify patterns and features indicative of different crop diseases by adjusting the weights of its neurons through backpropagation and gradient descent optimization. </a:t>
            </a:r>
          </a:p>
          <a:p>
            <a:r>
              <a:rPr lang="en-US" sz="2000" b="1" i="0" dirty="0">
                <a:effectLst/>
                <a:latin typeface="Söhne"/>
              </a:rPr>
              <a:t>Validation: </a:t>
            </a:r>
            <a:r>
              <a:rPr lang="en-US" sz="2000" b="0" i="0" dirty="0">
                <a:effectLst/>
                <a:latin typeface="Söhne"/>
              </a:rPr>
              <a:t>To assess the performance of the trained CNN model, it is evaluated on a separate validation dataset that was not used during training. Performance metrics such as accuracy, precision, recall, and F1-score are calculated to measure the model's ability to correctly classify images of healthy crops and crops with diseases.</a:t>
            </a:r>
          </a:p>
          <a:p>
            <a:r>
              <a:rPr lang="en-US" sz="2000" b="1" i="0" dirty="0">
                <a:effectLst/>
                <a:latin typeface="Söhne"/>
              </a:rPr>
              <a:t>Deployment</a:t>
            </a:r>
            <a:r>
              <a:rPr lang="en-US" sz="2000" i="0" dirty="0">
                <a:effectLst/>
                <a:latin typeface="Söhne"/>
              </a:rPr>
              <a:t>: Once the CNN model achieves satisfactory performance on the validation dataset, it can be deployed in production environments for real-time crop disease prediction. The model can be integrated into web applications, mobile apps, or embedded systems used in agricultural machinery or drones.</a:t>
            </a:r>
            <a:endParaRPr lang="en-US" sz="2000" dirty="0"/>
          </a:p>
        </p:txBody>
      </p:sp>
      <p:sp>
        <p:nvSpPr>
          <p:cNvPr id="4" name="Footer Placeholder 3">
            <a:extLst>
              <a:ext uri="{FF2B5EF4-FFF2-40B4-BE49-F238E27FC236}">
                <a16:creationId xmlns:a16="http://schemas.microsoft.com/office/drawing/2014/main" id="{2EE06DA3-0469-799E-FA44-2F7CEEB8E0D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Sri Vasavi</a:t>
            </a:r>
          </a:p>
        </p:txBody>
      </p:sp>
      <p:pic>
        <p:nvPicPr>
          <p:cNvPr id="5126" name="Picture 6" descr="The overall structure of the proposed CNN + GRU approach for plant... |  Download Scientific Diagram">
            <a:extLst>
              <a:ext uri="{FF2B5EF4-FFF2-40B4-BE49-F238E27FC236}">
                <a16:creationId xmlns:a16="http://schemas.microsoft.com/office/drawing/2014/main" id="{7FF3EF13-3721-F221-7E1B-3E1FB55B0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50596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86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C1498-E21E-61B4-93F8-F821CE4B8FB2}"/>
              </a:ext>
            </a:extLst>
          </p:cNvPr>
          <p:cNvSpPr>
            <a:spLocks noGrp="1"/>
          </p:cNvSpPr>
          <p:nvPr>
            <p:ph type="title"/>
          </p:nvPr>
        </p:nvSpPr>
        <p:spPr>
          <a:xfrm>
            <a:off x="686834" y="591344"/>
            <a:ext cx="3480434" cy="5585619"/>
          </a:xfrm>
        </p:spPr>
        <p:txBody>
          <a:bodyPr>
            <a:normAutofit/>
          </a:bodyPr>
          <a:lstStyle/>
          <a:p>
            <a:r>
              <a:rPr lang="en-US" sz="3100" b="1" u="sng" dirty="0">
                <a:solidFill>
                  <a:srgbClr val="FFFFFF"/>
                </a:solidFill>
                <a:latin typeface="Times New Roman" panose="02020603050405020304" pitchFamily="18" charset="0"/>
                <a:cs typeface="Times New Roman" panose="02020603050405020304" pitchFamily="18" charset="0"/>
              </a:rPr>
              <a:t>IDE’s Used </a:t>
            </a:r>
          </a:p>
        </p:txBody>
      </p:sp>
      <p:sp>
        <p:nvSpPr>
          <p:cNvPr id="2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29728DB1-BF31-D0F9-D15D-C3A8FEA4A196}"/>
              </a:ext>
            </a:extLst>
          </p:cNvPr>
          <p:cNvSpPr>
            <a:spLocks noGrp="1"/>
          </p:cNvSpPr>
          <p:nvPr>
            <p:ph idx="1"/>
          </p:nvPr>
        </p:nvSpPr>
        <p:spPr>
          <a:xfrm>
            <a:off x="4386348" y="588168"/>
            <a:ext cx="6906491" cy="5585619"/>
          </a:xfrm>
        </p:spPr>
        <p:txBody>
          <a:bodyPr anchor="ctr">
            <a:normAutofit/>
          </a:bodyPr>
          <a:lstStyle/>
          <a:p>
            <a:pPr marL="0" indent="0">
              <a:buNone/>
            </a:pPr>
            <a:r>
              <a:rPr lang="en-US" sz="2000" b="1" dirty="0"/>
              <a:t>Arduino : </a:t>
            </a:r>
          </a:p>
          <a:p>
            <a:r>
              <a:rPr lang="en-US" sz="2000" b="0" i="0" dirty="0">
                <a:effectLst/>
                <a:latin typeface="Söhne"/>
              </a:rPr>
              <a:t>The Arduino IDE is straightforward and easy to use, especially for beginners. It provides a simple interface for writing, compiling, and uploading code to Arduino boards.</a:t>
            </a:r>
          </a:p>
          <a:p>
            <a:r>
              <a:rPr lang="en-US" sz="2000" b="0" i="0" dirty="0">
                <a:effectLst/>
                <a:latin typeface="Söhne"/>
              </a:rPr>
              <a:t>The IDE comes with a vast collection of libraries that make it easy to interface with various sensors, actuators, and communication modules commonly used in IoT projects.</a:t>
            </a:r>
            <a:endParaRPr lang="en-US" sz="2000" b="1" dirty="0"/>
          </a:p>
          <a:p>
            <a:pPr marL="0" indent="0">
              <a:buNone/>
            </a:pPr>
            <a:r>
              <a:rPr lang="en-US" sz="2000" b="1" dirty="0"/>
              <a:t>VS Code : </a:t>
            </a:r>
          </a:p>
          <a:p>
            <a:r>
              <a:rPr lang="en-US" sz="2000" b="0" i="0" dirty="0">
                <a:effectLst/>
                <a:latin typeface="Söhne"/>
              </a:rPr>
              <a:t>VS Code offers extensive customization options through its vast array of extensions. Developers can install extensions for Arduino development, IoT, Git integration, debugging, and more, tailoring the environment to their specific needs.</a:t>
            </a:r>
          </a:p>
          <a:p>
            <a:r>
              <a:rPr lang="en-US" sz="2000" b="0" i="0" dirty="0">
                <a:effectLst/>
                <a:latin typeface="Söhne"/>
              </a:rPr>
              <a:t>VS Code seamlessly integrates with version control systems like Git, allowing developers to manage their IoT projects more efficiently.</a:t>
            </a:r>
            <a:endParaRPr lang="en-US" sz="2000" b="1" dirty="0"/>
          </a:p>
          <a:p>
            <a:endParaRPr lang="en-US" sz="2000" dirty="0"/>
          </a:p>
        </p:txBody>
      </p:sp>
      <p:sp>
        <p:nvSpPr>
          <p:cNvPr id="4" name="Footer Placeholder 3">
            <a:extLst>
              <a:ext uri="{FF2B5EF4-FFF2-40B4-BE49-F238E27FC236}">
                <a16:creationId xmlns:a16="http://schemas.microsoft.com/office/drawing/2014/main" id="{D1A84FC3-CECA-5005-3D55-6E8B4EFE357F}"/>
              </a:ext>
            </a:extLst>
          </p:cNvPr>
          <p:cNvSpPr>
            <a:spLocks noGrp="1"/>
          </p:cNvSpPr>
          <p:nvPr>
            <p:ph type="ftr" sz="quarter" idx="11"/>
          </p:nvPr>
        </p:nvSpPr>
        <p:spPr>
          <a:xfrm>
            <a:off x="4386348" y="6356349"/>
            <a:ext cx="4114800" cy="365125"/>
          </a:xfrm>
        </p:spPr>
        <p:txBody>
          <a:bodyPr/>
          <a:lstStyle/>
          <a:p>
            <a:r>
              <a:rPr lang="en-US" dirty="0"/>
              <a:t>Varsha Pravallika</a:t>
            </a:r>
          </a:p>
        </p:txBody>
      </p:sp>
    </p:spTree>
    <p:extLst>
      <p:ext uri="{BB962C8B-B14F-4D97-AF65-F5344CB8AC3E}">
        <p14:creationId xmlns:p14="http://schemas.microsoft.com/office/powerpoint/2010/main" val="335279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F735793-DC17-3046-0B53-A5189205B25F}"/>
              </a:ext>
            </a:extLst>
          </p:cNvPr>
          <p:cNvSpPr>
            <a:spLocks noGrp="1"/>
          </p:cNvSpPr>
          <p:nvPr>
            <p:ph type="title"/>
          </p:nvPr>
        </p:nvSpPr>
        <p:spPr>
          <a:xfrm>
            <a:off x="838200" y="365125"/>
            <a:ext cx="9842237" cy="1325563"/>
          </a:xfrm>
        </p:spPr>
        <p:txBody>
          <a:bodyPr>
            <a:normAutofit/>
          </a:bodyPr>
          <a:lstStyle/>
          <a:p>
            <a:r>
              <a:rPr lang="en-US" sz="5600" b="1" u="sng" dirty="0"/>
              <a:t>Future Plan</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6F8B5FD-BB47-8E99-194F-5695F5A335BE}"/>
              </a:ext>
            </a:extLst>
          </p:cNvPr>
          <p:cNvGraphicFramePr>
            <a:graphicFrameLocks noGrp="1"/>
          </p:cNvGraphicFramePr>
          <p:nvPr>
            <p:ph idx="1"/>
            <p:extLst>
              <p:ext uri="{D42A27DB-BD31-4B8C-83A1-F6EECF244321}">
                <p14:modId xmlns:p14="http://schemas.microsoft.com/office/powerpoint/2010/main" val="37153082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D17C14F3-C862-19E3-672C-39CD9D164251}"/>
              </a:ext>
            </a:extLst>
          </p:cNvPr>
          <p:cNvSpPr>
            <a:spLocks noGrp="1"/>
          </p:cNvSpPr>
          <p:nvPr>
            <p:ph type="ftr" sz="quarter" idx="11"/>
          </p:nvPr>
        </p:nvSpPr>
        <p:spPr/>
        <p:txBody>
          <a:bodyPr/>
          <a:lstStyle/>
          <a:p>
            <a:r>
              <a:rPr lang="en-US" dirty="0"/>
              <a:t>Varsha Pravallika</a:t>
            </a:r>
          </a:p>
        </p:txBody>
      </p:sp>
    </p:spTree>
    <p:extLst>
      <p:ext uri="{BB962C8B-B14F-4D97-AF65-F5344CB8AC3E}">
        <p14:creationId xmlns:p14="http://schemas.microsoft.com/office/powerpoint/2010/main" val="137740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BE2EA-2EA2-4A30-75DC-A1C796807969}"/>
              </a:ext>
            </a:extLst>
          </p:cNvPr>
          <p:cNvSpPr>
            <a:spLocks noGrp="1"/>
          </p:cNvSpPr>
          <p:nvPr>
            <p:ph type="title"/>
          </p:nvPr>
        </p:nvSpPr>
        <p:spPr>
          <a:xfrm>
            <a:off x="838200" y="365125"/>
            <a:ext cx="10515600" cy="1325563"/>
          </a:xfrm>
        </p:spPr>
        <p:txBody>
          <a:bodyPr>
            <a:normAutofit/>
          </a:bodyPr>
          <a:lstStyle/>
          <a:p>
            <a:r>
              <a:rPr lang="en-US" sz="5400" b="1" u="sng" dirty="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6E6D83-F8A5-0CF2-AD83-F7F5235500AD}"/>
              </a:ext>
            </a:extLst>
          </p:cNvPr>
          <p:cNvSpPr>
            <a:spLocks noGrp="1"/>
          </p:cNvSpPr>
          <p:nvPr>
            <p:ph idx="1"/>
          </p:nvPr>
        </p:nvSpPr>
        <p:spPr>
          <a:xfrm>
            <a:off x="838200" y="1929384"/>
            <a:ext cx="10515600" cy="4251960"/>
          </a:xfrm>
        </p:spPr>
        <p:txBody>
          <a:bodyPr>
            <a:normAutofit/>
          </a:bodyPr>
          <a:lstStyle/>
          <a:p>
            <a:r>
              <a:rPr lang="en-US" sz="2400" dirty="0"/>
              <a:t>In this technological world, everything has its own way of solving problems.</a:t>
            </a:r>
          </a:p>
          <a:p>
            <a:r>
              <a:rPr lang="en-US" sz="2400" dirty="0"/>
              <a:t>This IoT based smart irrigation project allows farmers to significantly upgrade agricultural practices.</a:t>
            </a:r>
          </a:p>
          <a:p>
            <a:r>
              <a:rPr lang="en-US" sz="2400" b="0" i="0" dirty="0">
                <a:effectLst/>
              </a:rPr>
              <a:t>Proper water management can lead to healthier crops and potentially higher yields.</a:t>
            </a:r>
            <a:endParaRPr lang="en-US" sz="2400" dirty="0"/>
          </a:p>
          <a:p>
            <a:r>
              <a:rPr lang="en-US" sz="2400" dirty="0"/>
              <a:t>It allows to maintain the proper soil moisture level and starts the irrigation with notifying the farmer regarding the irrigation and report. </a:t>
            </a:r>
          </a:p>
          <a:p>
            <a:r>
              <a:rPr lang="en-US" sz="2400" dirty="0"/>
              <a:t>This helps in improving the soil fertility, reduce cost to the farmers and for good yield.</a:t>
            </a:r>
          </a:p>
        </p:txBody>
      </p:sp>
      <p:sp>
        <p:nvSpPr>
          <p:cNvPr id="4" name="Footer Placeholder 3">
            <a:extLst>
              <a:ext uri="{FF2B5EF4-FFF2-40B4-BE49-F238E27FC236}">
                <a16:creationId xmlns:a16="http://schemas.microsoft.com/office/drawing/2014/main" id="{E9A79655-6936-0685-A168-86848E2E5192}"/>
              </a:ext>
            </a:extLst>
          </p:cNvPr>
          <p:cNvSpPr>
            <a:spLocks noGrp="1"/>
          </p:cNvSpPr>
          <p:nvPr>
            <p:ph type="ftr" sz="quarter" idx="11"/>
          </p:nvPr>
        </p:nvSpPr>
        <p:spPr/>
        <p:txBody>
          <a:bodyPr/>
          <a:lstStyle/>
          <a:p>
            <a:r>
              <a:rPr lang="en-US" dirty="0"/>
              <a:t>Sumanth Kumar</a:t>
            </a:r>
          </a:p>
        </p:txBody>
      </p:sp>
    </p:spTree>
    <p:extLst>
      <p:ext uri="{BB962C8B-B14F-4D97-AF65-F5344CB8AC3E}">
        <p14:creationId xmlns:p14="http://schemas.microsoft.com/office/powerpoint/2010/main" val="287576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3" name="Rectangle 308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Freeform: Shape 308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2" name="Right Triangle 309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a:extLst>
              <a:ext uri="{FF2B5EF4-FFF2-40B4-BE49-F238E27FC236}">
                <a16:creationId xmlns:a16="http://schemas.microsoft.com/office/drawing/2014/main" id="{BCE80715-A83E-BF04-1120-22B98662B4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1017" y="918546"/>
            <a:ext cx="7469001"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22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6B298B9-AA3F-4E48-9ADE-DD1A49F40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78A6362C-DAA2-46F0-8F9D-238EA1E6F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998728 w 12192000"/>
              <a:gd name="connsiteY0" fmla="*/ 3612739 h 6858000"/>
              <a:gd name="connsiteX1" fmla="*/ 2014976 w 12192000"/>
              <a:gd name="connsiteY1" fmla="*/ 3645485 h 6858000"/>
              <a:gd name="connsiteX2" fmla="*/ 1987764 w 12192000"/>
              <a:gd name="connsiteY2" fmla="*/ 3715075 h 6858000"/>
              <a:gd name="connsiteX3" fmla="*/ 1970583 w 12192000"/>
              <a:gd name="connsiteY3" fmla="*/ 3648007 h 6858000"/>
              <a:gd name="connsiteX4" fmla="*/ 1968718 w 12192000"/>
              <a:gd name="connsiteY4" fmla="*/ 3632235 h 6858000"/>
              <a:gd name="connsiteX5" fmla="*/ 1979288 w 12192000"/>
              <a:gd name="connsiteY5" fmla="*/ 3624964 h 6858000"/>
              <a:gd name="connsiteX6" fmla="*/ 1998728 w 12192000"/>
              <a:gd name="connsiteY6" fmla="*/ 3612739 h 6858000"/>
              <a:gd name="connsiteX7" fmla="*/ 1955875 w 12192000"/>
              <a:gd name="connsiteY7" fmla="*/ 3516632 h 6858000"/>
              <a:gd name="connsiteX8" fmla="*/ 1956461 w 12192000"/>
              <a:gd name="connsiteY8" fmla="*/ 3521046 h 6858000"/>
              <a:gd name="connsiteX9" fmla="*/ 1965292 w 12192000"/>
              <a:gd name="connsiteY9" fmla="*/ 3603273 h 6858000"/>
              <a:gd name="connsiteX10" fmla="*/ 1968718 w 12192000"/>
              <a:gd name="connsiteY10" fmla="*/ 3632235 h 6858000"/>
              <a:gd name="connsiteX11" fmla="*/ 1963908 w 12192000"/>
              <a:gd name="connsiteY11" fmla="*/ 3635544 h 6858000"/>
              <a:gd name="connsiteX12" fmla="*/ 1955653 w 12192000"/>
              <a:gd name="connsiteY12" fmla="*/ 3635212 h 6858000"/>
              <a:gd name="connsiteX13" fmla="*/ 1954172 w 12192000"/>
              <a:gd name="connsiteY13" fmla="*/ 3607075 h 6858000"/>
              <a:gd name="connsiteX14" fmla="*/ 1951958 w 12192000"/>
              <a:gd name="connsiteY14" fmla="*/ 3553088 h 6858000"/>
              <a:gd name="connsiteX15" fmla="*/ 1951483 w 12192000"/>
              <a:gd name="connsiteY15" fmla="*/ 3534997 h 6858000"/>
              <a:gd name="connsiteX16" fmla="*/ 9184139 w 12192000"/>
              <a:gd name="connsiteY16" fmla="*/ 1751373 h 6858000"/>
              <a:gd name="connsiteX17" fmla="*/ 9188600 w 12192000"/>
              <a:gd name="connsiteY17" fmla="*/ 1756725 h 6858000"/>
              <a:gd name="connsiteX18" fmla="*/ 9161388 w 12192000"/>
              <a:gd name="connsiteY18" fmla="*/ 1779476 h 6858000"/>
              <a:gd name="connsiteX19" fmla="*/ 9129269 w 12192000"/>
              <a:gd name="connsiteY19" fmla="*/ 1788844 h 6858000"/>
              <a:gd name="connsiteX20" fmla="*/ 9184139 w 12192000"/>
              <a:gd name="connsiteY20" fmla="*/ 1751373 h 6858000"/>
              <a:gd name="connsiteX21" fmla="*/ 8855814 w 12192000"/>
              <a:gd name="connsiteY21" fmla="*/ 1125503 h 6858000"/>
              <a:gd name="connsiteX22" fmla="*/ 8531505 w 12192000"/>
              <a:gd name="connsiteY22" fmla="*/ 1356134 h 6858000"/>
              <a:gd name="connsiteX23" fmla="*/ 8526597 w 12192000"/>
              <a:gd name="connsiteY23" fmla="*/ 1350781 h 6858000"/>
              <a:gd name="connsiteX24" fmla="*/ 8855814 w 12192000"/>
              <a:gd name="connsiteY24" fmla="*/ 1125503 h 6858000"/>
              <a:gd name="connsiteX25" fmla="*/ 3255597 w 12192000"/>
              <a:gd name="connsiteY25" fmla="*/ 1016302 h 6858000"/>
              <a:gd name="connsiteX26" fmla="*/ 3252884 w 12192000"/>
              <a:gd name="connsiteY26" fmla="*/ 1018887 h 6858000"/>
              <a:gd name="connsiteX27" fmla="*/ 3250417 w 12192000"/>
              <a:gd name="connsiteY27" fmla="*/ 1017988 h 6858000"/>
              <a:gd name="connsiteX28" fmla="*/ 9562593 w 12192000"/>
              <a:gd name="connsiteY28" fmla="*/ 181849 h 6858000"/>
              <a:gd name="connsiteX29" fmla="*/ 9550382 w 12192000"/>
              <a:gd name="connsiteY29" fmla="*/ 186031 h 6858000"/>
              <a:gd name="connsiteX30" fmla="*/ 9486143 w 12192000"/>
              <a:gd name="connsiteY30" fmla="*/ 255175 h 6858000"/>
              <a:gd name="connsiteX31" fmla="*/ 9454471 w 12192000"/>
              <a:gd name="connsiteY31" fmla="*/ 262313 h 6858000"/>
              <a:gd name="connsiteX32" fmla="*/ 9405847 w 12192000"/>
              <a:gd name="connsiteY32" fmla="*/ 265436 h 6858000"/>
              <a:gd name="connsiteX33" fmla="*/ 9374174 w 12192000"/>
              <a:gd name="connsiteY33" fmla="*/ 312721 h 6858000"/>
              <a:gd name="connsiteX34" fmla="*/ 9235886 w 12192000"/>
              <a:gd name="connsiteY34" fmla="*/ 393018 h 6858000"/>
              <a:gd name="connsiteX35" fmla="*/ 9293432 w 12192000"/>
              <a:gd name="connsiteY35" fmla="*/ 372945 h 6858000"/>
              <a:gd name="connsiteX36" fmla="*/ 9306368 w 12192000"/>
              <a:gd name="connsiteY36" fmla="*/ 349747 h 6858000"/>
              <a:gd name="connsiteX37" fmla="*/ 9308153 w 12192000"/>
              <a:gd name="connsiteY37" fmla="*/ 316736 h 6858000"/>
              <a:gd name="connsiteX38" fmla="*/ 9376406 w 12192000"/>
              <a:gd name="connsiteY38" fmla="*/ 260083 h 6858000"/>
              <a:gd name="connsiteX39" fmla="*/ 9391126 w 12192000"/>
              <a:gd name="connsiteY39" fmla="*/ 251160 h 6858000"/>
              <a:gd name="connsiteX40" fmla="*/ 9399602 w 12192000"/>
              <a:gd name="connsiteY40" fmla="*/ 233317 h 6858000"/>
              <a:gd name="connsiteX41" fmla="*/ 9381312 w 12192000"/>
              <a:gd name="connsiteY41" fmla="*/ 220380 h 6858000"/>
              <a:gd name="connsiteX42" fmla="*/ 9358115 w 12192000"/>
              <a:gd name="connsiteY42" fmla="*/ 219934 h 6858000"/>
              <a:gd name="connsiteX43" fmla="*/ 9277818 w 12192000"/>
              <a:gd name="connsiteY43" fmla="*/ 261867 h 6858000"/>
              <a:gd name="connsiteX44" fmla="*/ 9050311 w 12192000"/>
              <a:gd name="connsiteY44" fmla="*/ 470639 h 6858000"/>
              <a:gd name="connsiteX45" fmla="*/ 8804067 w 12192000"/>
              <a:gd name="connsiteY45" fmla="*/ 657552 h 6858000"/>
              <a:gd name="connsiteX46" fmla="*/ 8216563 w 12192000"/>
              <a:gd name="connsiteY46" fmla="*/ 1067511 h 6858000"/>
              <a:gd name="connsiteX47" fmla="*/ 7204377 w 12192000"/>
              <a:gd name="connsiteY47" fmla="*/ 1356580 h 6858000"/>
              <a:gd name="connsiteX48" fmla="*/ 6221188 w 12192000"/>
              <a:gd name="connsiteY48" fmla="*/ 1405651 h 6858000"/>
              <a:gd name="connsiteX49" fmla="*/ 6081116 w 12192000"/>
              <a:gd name="connsiteY49" fmla="*/ 1413234 h 6858000"/>
              <a:gd name="connsiteX50" fmla="*/ 3680242 w 12192000"/>
              <a:gd name="connsiteY50" fmla="*/ 1085356 h 6858000"/>
              <a:gd name="connsiteX51" fmla="*/ 3335857 w 12192000"/>
              <a:gd name="connsiteY51" fmla="*/ 981416 h 6858000"/>
              <a:gd name="connsiteX52" fmla="*/ 3277977 w 12192000"/>
              <a:gd name="connsiteY52" fmla="*/ 1009017 h 6858000"/>
              <a:gd name="connsiteX53" fmla="*/ 3255597 w 12192000"/>
              <a:gd name="connsiteY53" fmla="*/ 1016302 h 6858000"/>
              <a:gd name="connsiteX54" fmla="*/ 3260022 w 12192000"/>
              <a:gd name="connsiteY54" fmla="*/ 1012084 h 6858000"/>
              <a:gd name="connsiteX55" fmla="*/ 3260468 w 12192000"/>
              <a:gd name="connsiteY55" fmla="*/ 1000598 h 6858000"/>
              <a:gd name="connsiteX56" fmla="*/ 3226565 w 12192000"/>
              <a:gd name="connsiteY56" fmla="*/ 956880 h 6858000"/>
              <a:gd name="connsiteX57" fmla="*/ 3162773 w 12192000"/>
              <a:gd name="connsiteY57" fmla="*/ 937252 h 6858000"/>
              <a:gd name="connsiteX58" fmla="*/ 3131101 w 12192000"/>
              <a:gd name="connsiteY58" fmla="*/ 953757 h 6858000"/>
              <a:gd name="connsiteX59" fmla="*/ 3089615 w 12192000"/>
              <a:gd name="connsiteY59" fmla="*/ 972493 h 6858000"/>
              <a:gd name="connsiteX60" fmla="*/ 2893779 w 12192000"/>
              <a:gd name="connsiteY60" fmla="*/ 842681 h 6858000"/>
              <a:gd name="connsiteX61" fmla="*/ 2759952 w 12192000"/>
              <a:gd name="connsiteY61" fmla="*/ 749000 h 6858000"/>
              <a:gd name="connsiteX62" fmla="*/ 2733632 w 12192000"/>
              <a:gd name="connsiteY62" fmla="*/ 739187 h 6858000"/>
              <a:gd name="connsiteX63" fmla="*/ 2723372 w 12192000"/>
              <a:gd name="connsiteY63" fmla="*/ 765506 h 6858000"/>
              <a:gd name="connsiteX64" fmla="*/ 2748353 w 12192000"/>
              <a:gd name="connsiteY64" fmla="*/ 806101 h 6858000"/>
              <a:gd name="connsiteX65" fmla="*/ 2710882 w 12192000"/>
              <a:gd name="connsiteY65" fmla="*/ 890859 h 6858000"/>
              <a:gd name="connsiteX66" fmla="*/ 2532890 w 12192000"/>
              <a:gd name="connsiteY66" fmla="*/ 894873 h 6858000"/>
              <a:gd name="connsiteX67" fmla="*/ 2513708 w 12192000"/>
              <a:gd name="connsiteY67" fmla="*/ 921639 h 6858000"/>
              <a:gd name="connsiteX68" fmla="*/ 2511032 w 12192000"/>
              <a:gd name="connsiteY68" fmla="*/ 1038515 h 6858000"/>
              <a:gd name="connsiteX69" fmla="*/ 2503448 w 12192000"/>
              <a:gd name="connsiteY69" fmla="*/ 1067511 h 6858000"/>
              <a:gd name="connsiteX70" fmla="*/ 2485157 w 12192000"/>
              <a:gd name="connsiteY70" fmla="*/ 1194648 h 6858000"/>
              <a:gd name="connsiteX71" fmla="*/ 2394602 w 12192000"/>
              <a:gd name="connsiteY71" fmla="*/ 1391375 h 6858000"/>
              <a:gd name="connsiteX72" fmla="*/ 2298245 w 12192000"/>
              <a:gd name="connsiteY72" fmla="*/ 1511374 h 6858000"/>
              <a:gd name="connsiteX73" fmla="*/ 2286201 w 12192000"/>
              <a:gd name="connsiteY73" fmla="*/ 1543493 h 6858000"/>
              <a:gd name="connsiteX74" fmla="*/ 2264789 w 12192000"/>
              <a:gd name="connsiteY74" fmla="*/ 1668400 h 6858000"/>
              <a:gd name="connsiteX75" fmla="*/ 2274156 w 12192000"/>
              <a:gd name="connsiteY75" fmla="*/ 1693827 h 6858000"/>
              <a:gd name="connsiteX76" fmla="*/ 2316535 w 12192000"/>
              <a:gd name="connsiteY76" fmla="*/ 1723714 h 6858000"/>
              <a:gd name="connsiteX77" fmla="*/ 2352223 w 12192000"/>
              <a:gd name="connsiteY77" fmla="*/ 1797320 h 6858000"/>
              <a:gd name="connsiteX78" fmla="*/ 2420922 w 12192000"/>
              <a:gd name="connsiteY78" fmla="*/ 1903044 h 6858000"/>
              <a:gd name="connsiteX79" fmla="*/ 2454378 w 12192000"/>
              <a:gd name="connsiteY79" fmla="*/ 1932933 h 6858000"/>
              <a:gd name="connsiteX80" fmla="*/ 2429397 w 12192000"/>
              <a:gd name="connsiteY80" fmla="*/ 1955683 h 6858000"/>
              <a:gd name="connsiteX81" fmla="*/ 2345531 w 12192000"/>
              <a:gd name="connsiteY81" fmla="*/ 2099325 h 6858000"/>
              <a:gd name="connsiteX82" fmla="*/ 2471776 w 12192000"/>
              <a:gd name="connsiteY82" fmla="*/ 2249659 h 6858000"/>
              <a:gd name="connsiteX83" fmla="*/ 2536904 w 12192000"/>
              <a:gd name="connsiteY83" fmla="*/ 2293822 h 6858000"/>
              <a:gd name="connsiteX84" fmla="*/ 2411552 w 12192000"/>
              <a:gd name="connsiteY84" fmla="*/ 2308990 h 6858000"/>
              <a:gd name="connsiteX85" fmla="*/ 2367836 w 12192000"/>
              <a:gd name="connsiteY85" fmla="*/ 2371888 h 6858000"/>
              <a:gd name="connsiteX86" fmla="*/ 2348654 w 12192000"/>
              <a:gd name="connsiteY86" fmla="*/ 2403561 h 6858000"/>
              <a:gd name="connsiteX87" fmla="*/ 2230439 w 12192000"/>
              <a:gd name="connsiteY87" fmla="*/ 2599842 h 6858000"/>
              <a:gd name="connsiteX88" fmla="*/ 2250067 w 12192000"/>
              <a:gd name="connsiteY88" fmla="*/ 2654712 h 6858000"/>
              <a:gd name="connsiteX89" fmla="*/ 2447240 w 12192000"/>
              <a:gd name="connsiteY89" fmla="*/ 2920137 h 6858000"/>
              <a:gd name="connsiteX90" fmla="*/ 2237577 w 12192000"/>
              <a:gd name="connsiteY90" fmla="*/ 2994189 h 6858000"/>
              <a:gd name="connsiteX91" fmla="*/ 2225086 w 12192000"/>
              <a:gd name="connsiteY91" fmla="*/ 3119541 h 6858000"/>
              <a:gd name="connsiteX92" fmla="*/ 2118023 w 12192000"/>
              <a:gd name="connsiteY92" fmla="*/ 3260060 h 6858000"/>
              <a:gd name="connsiteX93" fmla="*/ 1964679 w 12192000"/>
              <a:gd name="connsiteY93" fmla="*/ 3479817 h 6858000"/>
              <a:gd name="connsiteX94" fmla="*/ 1955875 w 12192000"/>
              <a:gd name="connsiteY94" fmla="*/ 3516632 h 6858000"/>
              <a:gd name="connsiteX95" fmla="*/ 1953287 w 12192000"/>
              <a:gd name="connsiteY95" fmla="*/ 3497155 h 6858000"/>
              <a:gd name="connsiteX96" fmla="*/ 1951185 w 12192000"/>
              <a:gd name="connsiteY96" fmla="*/ 3493814 h 6858000"/>
              <a:gd name="connsiteX97" fmla="*/ 1950905 w 12192000"/>
              <a:gd name="connsiteY97" fmla="*/ 3512985 h 6858000"/>
              <a:gd name="connsiteX98" fmla="*/ 1951483 w 12192000"/>
              <a:gd name="connsiteY98" fmla="*/ 3534997 h 6858000"/>
              <a:gd name="connsiteX99" fmla="*/ 1947593 w 12192000"/>
              <a:gd name="connsiteY99" fmla="*/ 3551262 h 6858000"/>
              <a:gd name="connsiteX100" fmla="*/ 1952901 w 12192000"/>
              <a:gd name="connsiteY100" fmla="*/ 3635101 h 6858000"/>
              <a:gd name="connsiteX101" fmla="*/ 1955653 w 12192000"/>
              <a:gd name="connsiteY101" fmla="*/ 3635212 h 6858000"/>
              <a:gd name="connsiteX102" fmla="*/ 1957374 w 12192000"/>
              <a:gd name="connsiteY102" fmla="*/ 3667901 h 6858000"/>
              <a:gd name="connsiteX103" fmla="*/ 1976612 w 12192000"/>
              <a:gd name="connsiteY103" fmla="*/ 3838643 h 6858000"/>
              <a:gd name="connsiteX104" fmla="*/ 2155495 w 12192000"/>
              <a:gd name="connsiteY104" fmla="*/ 4074180 h 6858000"/>
              <a:gd name="connsiteX105" fmla="*/ 2302706 w 12192000"/>
              <a:gd name="connsiteY105" fmla="*/ 4167860 h 6858000"/>
              <a:gd name="connsiteX106" fmla="*/ 2638168 w 12192000"/>
              <a:gd name="connsiteY106" fmla="*/ 4593433 h 6858000"/>
              <a:gd name="connsiteX107" fmla="*/ 2743893 w 12192000"/>
              <a:gd name="connsiteY107" fmla="*/ 4731276 h 6858000"/>
              <a:gd name="connsiteX108" fmla="*/ 2665826 w 12192000"/>
              <a:gd name="connsiteY108" fmla="*/ 4780346 h 6858000"/>
              <a:gd name="connsiteX109" fmla="*/ 2815268 w 12192000"/>
              <a:gd name="connsiteY109" fmla="*/ 4924880 h 6858000"/>
              <a:gd name="connsiteX110" fmla="*/ 2991474 w 12192000"/>
              <a:gd name="connsiteY110" fmla="*/ 5085474 h 6858000"/>
              <a:gd name="connsiteX111" fmla="*/ 6494644 w 12192000"/>
              <a:gd name="connsiteY111" fmla="*/ 6212306 h 6858000"/>
              <a:gd name="connsiteX112" fmla="*/ 8314257 w 12192000"/>
              <a:gd name="connsiteY112" fmla="*/ 5863906 h 6858000"/>
              <a:gd name="connsiteX113" fmla="*/ 8832618 w 12192000"/>
              <a:gd name="connsiteY113" fmla="*/ 5651566 h 6858000"/>
              <a:gd name="connsiteX114" fmla="*/ 9009270 w 12192000"/>
              <a:gd name="connsiteY114" fmla="*/ 5457516 h 6858000"/>
              <a:gd name="connsiteX115" fmla="*/ 9071277 w 12192000"/>
              <a:gd name="connsiteY115" fmla="*/ 5403093 h 6858000"/>
              <a:gd name="connsiteX116" fmla="*/ 9225625 w 12192000"/>
              <a:gd name="connsiteY116" fmla="*/ 5332164 h 6858000"/>
              <a:gd name="connsiteX117" fmla="*/ 9495066 w 12192000"/>
              <a:gd name="connsiteY117" fmla="*/ 5178707 h 6858000"/>
              <a:gd name="connsiteX118" fmla="*/ 9396033 w 12192000"/>
              <a:gd name="connsiteY118" fmla="*/ 5143912 h 6858000"/>
              <a:gd name="connsiteX119" fmla="*/ 9111425 w 12192000"/>
              <a:gd name="connsiteY119" fmla="*/ 5236700 h 6858000"/>
              <a:gd name="connsiteX120" fmla="*/ 8904438 w 12192000"/>
              <a:gd name="connsiteY120" fmla="*/ 5261234 h 6858000"/>
              <a:gd name="connsiteX121" fmla="*/ 9196183 w 12192000"/>
              <a:gd name="connsiteY121" fmla="*/ 5098857 h 6858000"/>
              <a:gd name="connsiteX122" fmla="*/ 9478560 w 12192000"/>
              <a:gd name="connsiteY122" fmla="*/ 4887855 h 6858000"/>
              <a:gd name="connsiteX123" fmla="*/ 9260867 w 12192000"/>
              <a:gd name="connsiteY123" fmla="*/ 4928449 h 6858000"/>
              <a:gd name="connsiteX124" fmla="*/ 9251499 w 12192000"/>
              <a:gd name="connsiteY124" fmla="*/ 4899899 h 6858000"/>
              <a:gd name="connsiteX125" fmla="*/ 9440197 w 12192000"/>
              <a:gd name="connsiteY125" fmla="*/ 4648749 h 6858000"/>
              <a:gd name="connsiteX126" fmla="*/ 9533430 w 12192000"/>
              <a:gd name="connsiteY126" fmla="*/ 4547485 h 6858000"/>
              <a:gd name="connsiteX127" fmla="*/ 9953203 w 12192000"/>
              <a:gd name="connsiteY127" fmla="*/ 4242804 h 6858000"/>
              <a:gd name="connsiteX128" fmla="*/ 9555288 w 12192000"/>
              <a:gd name="connsiteY128" fmla="*/ 4378862 h 6858000"/>
              <a:gd name="connsiteX129" fmla="*/ 9966586 w 12192000"/>
              <a:gd name="connsiteY129" fmla="*/ 4082655 h 6858000"/>
              <a:gd name="connsiteX130" fmla="*/ 10165990 w 12192000"/>
              <a:gd name="connsiteY130" fmla="*/ 3973363 h 6858000"/>
              <a:gd name="connsiteX131" fmla="*/ 10216399 w 12192000"/>
              <a:gd name="connsiteY131" fmla="*/ 3908679 h 6858000"/>
              <a:gd name="connsiteX132" fmla="*/ 10127626 w 12192000"/>
              <a:gd name="connsiteY132" fmla="*/ 3894850 h 6858000"/>
              <a:gd name="connsiteX133" fmla="*/ 9855955 w 12192000"/>
              <a:gd name="connsiteY133" fmla="*/ 3919832 h 6858000"/>
              <a:gd name="connsiteX134" fmla="*/ 10191863 w 12192000"/>
              <a:gd name="connsiteY134" fmla="*/ 3720428 h 6858000"/>
              <a:gd name="connsiteX135" fmla="*/ 9940267 w 12192000"/>
              <a:gd name="connsiteY135" fmla="*/ 3751209 h 6858000"/>
              <a:gd name="connsiteX136" fmla="*/ 9867999 w 12192000"/>
              <a:gd name="connsiteY136" fmla="*/ 3672696 h 6858000"/>
              <a:gd name="connsiteX137" fmla="*/ 9751124 w 12192000"/>
              <a:gd name="connsiteY137" fmla="*/ 3546005 h 6858000"/>
              <a:gd name="connsiteX138" fmla="*/ 9670381 w 12192000"/>
              <a:gd name="connsiteY138" fmla="*/ 3475523 h 6858000"/>
              <a:gd name="connsiteX139" fmla="*/ 9636477 w 12192000"/>
              <a:gd name="connsiteY139" fmla="*/ 3253369 h 6858000"/>
              <a:gd name="connsiteX140" fmla="*/ 9706514 w 12192000"/>
              <a:gd name="connsiteY140" fmla="*/ 3010694 h 6858000"/>
              <a:gd name="connsiteX141" fmla="*/ 9895211 w 12192000"/>
              <a:gd name="connsiteY141" fmla="*/ 2888019 h 6858000"/>
              <a:gd name="connsiteX142" fmla="*/ 9840788 w 12192000"/>
              <a:gd name="connsiteY142" fmla="*/ 2750175 h 6858000"/>
              <a:gd name="connsiteX143" fmla="*/ 9439750 w 12192000"/>
              <a:gd name="connsiteY143" fmla="*/ 2834041 h 6858000"/>
              <a:gd name="connsiteX144" fmla="*/ 10040191 w 12192000"/>
              <a:gd name="connsiteY144" fmla="*/ 2389286 h 6858000"/>
              <a:gd name="connsiteX145" fmla="*/ 9939374 w 12192000"/>
              <a:gd name="connsiteY145" fmla="*/ 2373227 h 6858000"/>
              <a:gd name="connsiteX146" fmla="*/ 9943389 w 12192000"/>
              <a:gd name="connsiteY146" fmla="*/ 2347353 h 6858000"/>
              <a:gd name="connsiteX147" fmla="*/ 9937144 w 12192000"/>
              <a:gd name="connsiteY147" fmla="*/ 2189436 h 6858000"/>
              <a:gd name="connsiteX148" fmla="*/ 9920638 w 12192000"/>
              <a:gd name="connsiteY148" fmla="*/ 2116723 h 6858000"/>
              <a:gd name="connsiteX149" fmla="*/ 9947404 w 12192000"/>
              <a:gd name="connsiteY149" fmla="*/ 2033304 h 6858000"/>
              <a:gd name="connsiteX150" fmla="*/ 9497296 w 12192000"/>
              <a:gd name="connsiteY150" fmla="*/ 2182299 h 6858000"/>
              <a:gd name="connsiteX151" fmla="*/ 9144883 w 12192000"/>
              <a:gd name="connsiteY151" fmla="*/ 2211295 h 6858000"/>
              <a:gd name="connsiteX152" fmla="*/ 9155589 w 12192000"/>
              <a:gd name="connsiteY152" fmla="*/ 2201927 h 6858000"/>
              <a:gd name="connsiteX153" fmla="*/ 9322428 w 12192000"/>
              <a:gd name="connsiteY153" fmla="*/ 1998954 h 6858000"/>
              <a:gd name="connsiteX154" fmla="*/ 9329119 w 12192000"/>
              <a:gd name="connsiteY154" fmla="*/ 1994047 h 6858000"/>
              <a:gd name="connsiteX155" fmla="*/ 9360345 w 12192000"/>
              <a:gd name="connsiteY155" fmla="*/ 1961483 h 6858000"/>
              <a:gd name="connsiteX156" fmla="*/ 9392465 w 12192000"/>
              <a:gd name="connsiteY156" fmla="*/ 1928918 h 6858000"/>
              <a:gd name="connsiteX157" fmla="*/ 9397371 w 12192000"/>
              <a:gd name="connsiteY157" fmla="*/ 1928025 h 6858000"/>
              <a:gd name="connsiteX158" fmla="*/ 9441534 w 12192000"/>
              <a:gd name="connsiteY158" fmla="*/ 1864680 h 6858000"/>
              <a:gd name="connsiteX159" fmla="*/ 9453133 w 12192000"/>
              <a:gd name="connsiteY159" fmla="*/ 1821855 h 6858000"/>
              <a:gd name="connsiteX160" fmla="*/ 9500865 w 12192000"/>
              <a:gd name="connsiteY160" fmla="*/ 1774123 h 6858000"/>
              <a:gd name="connsiteX161" fmla="*/ 9549935 w 12192000"/>
              <a:gd name="connsiteY161" fmla="*/ 1729961 h 6858000"/>
              <a:gd name="connsiteX162" fmla="*/ 9670381 w 12192000"/>
              <a:gd name="connsiteY162" fmla="*/ 1692042 h 6858000"/>
              <a:gd name="connsiteX163" fmla="*/ 9750231 w 12192000"/>
              <a:gd name="connsiteY163" fmla="*/ 1622006 h 6858000"/>
              <a:gd name="connsiteX164" fmla="*/ 9652537 w 12192000"/>
              <a:gd name="connsiteY164" fmla="*/ 1642080 h 6858000"/>
              <a:gd name="connsiteX165" fmla="*/ 9740417 w 12192000"/>
              <a:gd name="connsiteY165" fmla="*/ 1563121 h 6858000"/>
              <a:gd name="connsiteX166" fmla="*/ 9789041 w 12192000"/>
              <a:gd name="connsiteY166" fmla="*/ 1483271 h 6858000"/>
              <a:gd name="connsiteX167" fmla="*/ 9783687 w 12192000"/>
              <a:gd name="connsiteY167" fmla="*/ 1460966 h 6858000"/>
              <a:gd name="connsiteX168" fmla="*/ 9760491 w 12192000"/>
              <a:gd name="connsiteY168" fmla="*/ 1464534 h 6858000"/>
              <a:gd name="connsiteX169" fmla="*/ 9677518 w 12192000"/>
              <a:gd name="connsiteY169" fmla="*/ 1524757 h 6858000"/>
              <a:gd name="connsiteX170" fmla="*/ 9570010 w 12192000"/>
              <a:gd name="connsiteY170" fmla="*/ 1606839 h 6858000"/>
              <a:gd name="connsiteX171" fmla="*/ 9733726 w 12192000"/>
              <a:gd name="connsiteY171" fmla="*/ 1455166 h 6858000"/>
              <a:gd name="connsiteX172" fmla="*/ 9851495 w 12192000"/>
              <a:gd name="connsiteY172" fmla="*/ 1345427 h 6858000"/>
              <a:gd name="connsiteX173" fmla="*/ 9876922 w 12192000"/>
              <a:gd name="connsiteY173" fmla="*/ 1273161 h 6858000"/>
              <a:gd name="connsiteX174" fmla="*/ 9866661 w 12192000"/>
              <a:gd name="connsiteY174" fmla="*/ 1254870 h 6858000"/>
              <a:gd name="connsiteX175" fmla="*/ 9848372 w 12192000"/>
              <a:gd name="connsiteY175" fmla="*/ 1264238 h 6858000"/>
              <a:gd name="connsiteX176" fmla="*/ 9832313 w 12192000"/>
              <a:gd name="connsiteY176" fmla="*/ 1281636 h 6858000"/>
              <a:gd name="connsiteX177" fmla="*/ 9659674 w 12192000"/>
              <a:gd name="connsiteY177" fmla="*/ 1419479 h 6858000"/>
              <a:gd name="connsiteX178" fmla="*/ 9405847 w 12192000"/>
              <a:gd name="connsiteY178" fmla="*/ 1608623 h 6858000"/>
              <a:gd name="connsiteX179" fmla="*/ 9303246 w 12192000"/>
              <a:gd name="connsiteY179" fmla="*/ 1646987 h 6858000"/>
              <a:gd name="connsiteX180" fmla="*/ 9589192 w 12192000"/>
              <a:gd name="connsiteY180" fmla="*/ 1389145 h 6858000"/>
              <a:gd name="connsiteX181" fmla="*/ 9803762 w 12192000"/>
              <a:gd name="connsiteY181" fmla="*/ 1078218 h 6858000"/>
              <a:gd name="connsiteX182" fmla="*/ 9830974 w 12192000"/>
              <a:gd name="connsiteY182" fmla="*/ 1055913 h 6858000"/>
              <a:gd name="connsiteX183" fmla="*/ 9839896 w 12192000"/>
              <a:gd name="connsiteY183" fmla="*/ 1042084 h 6858000"/>
              <a:gd name="connsiteX184" fmla="*/ 9893427 w 12192000"/>
              <a:gd name="connsiteY184" fmla="*/ 933683 h 6858000"/>
              <a:gd name="connsiteX185" fmla="*/ 9897441 w 12192000"/>
              <a:gd name="connsiteY185" fmla="*/ 906472 h 6858000"/>
              <a:gd name="connsiteX186" fmla="*/ 9892535 w 12192000"/>
              <a:gd name="connsiteY186" fmla="*/ 856509 h 6858000"/>
              <a:gd name="connsiteX187" fmla="*/ 9906364 w 12192000"/>
              <a:gd name="connsiteY187" fmla="*/ 826622 h 6858000"/>
              <a:gd name="connsiteX188" fmla="*/ 9906809 w 12192000"/>
              <a:gd name="connsiteY188" fmla="*/ 806993 h 6858000"/>
              <a:gd name="connsiteX189" fmla="*/ 9884505 w 12192000"/>
              <a:gd name="connsiteY189" fmla="*/ 807440 h 6858000"/>
              <a:gd name="connsiteX190" fmla="*/ 9821160 w 12192000"/>
              <a:gd name="connsiteY190" fmla="*/ 874800 h 6858000"/>
              <a:gd name="connsiteX191" fmla="*/ 9787256 w 12192000"/>
              <a:gd name="connsiteY191" fmla="*/ 881491 h 6858000"/>
              <a:gd name="connsiteX192" fmla="*/ 9746216 w 12192000"/>
              <a:gd name="connsiteY192" fmla="*/ 880152 h 6858000"/>
              <a:gd name="connsiteX193" fmla="*/ 9730603 w 12192000"/>
              <a:gd name="connsiteY193" fmla="*/ 901118 h 6858000"/>
              <a:gd name="connsiteX194" fmla="*/ 9640046 w 12192000"/>
              <a:gd name="connsiteY194" fmla="*/ 998813 h 6858000"/>
              <a:gd name="connsiteX195" fmla="*/ 9575363 w 12192000"/>
              <a:gd name="connsiteY195" fmla="*/ 1010412 h 6858000"/>
              <a:gd name="connsiteX196" fmla="*/ 9626217 w 12192000"/>
              <a:gd name="connsiteY196" fmla="*/ 994352 h 6858000"/>
              <a:gd name="connsiteX197" fmla="*/ 9638707 w 12192000"/>
              <a:gd name="connsiteY197" fmla="*/ 966694 h 6858000"/>
              <a:gd name="connsiteX198" fmla="*/ 9638707 w 12192000"/>
              <a:gd name="connsiteY198" fmla="*/ 942606 h 6858000"/>
              <a:gd name="connsiteX199" fmla="*/ 9710975 w 12192000"/>
              <a:gd name="connsiteY199" fmla="*/ 881491 h 6858000"/>
              <a:gd name="connsiteX200" fmla="*/ 9717666 w 12192000"/>
              <a:gd name="connsiteY200" fmla="*/ 878367 h 6858000"/>
              <a:gd name="connsiteX201" fmla="*/ 9732387 w 12192000"/>
              <a:gd name="connsiteY201" fmla="*/ 856509 h 6858000"/>
              <a:gd name="connsiteX202" fmla="*/ 9706960 w 12192000"/>
              <a:gd name="connsiteY202" fmla="*/ 840896 h 6858000"/>
              <a:gd name="connsiteX203" fmla="*/ 9640492 w 12192000"/>
              <a:gd name="connsiteY203" fmla="*/ 861417 h 6858000"/>
              <a:gd name="connsiteX204" fmla="*/ 9512463 w 12192000"/>
              <a:gd name="connsiteY204" fmla="*/ 968925 h 6858000"/>
              <a:gd name="connsiteX205" fmla="*/ 9328673 w 12192000"/>
              <a:gd name="connsiteY205" fmla="*/ 1138886 h 6858000"/>
              <a:gd name="connsiteX206" fmla="*/ 8716634 w 12192000"/>
              <a:gd name="connsiteY206" fmla="*/ 1580073 h 6858000"/>
              <a:gd name="connsiteX207" fmla="*/ 8480649 w 12192000"/>
              <a:gd name="connsiteY207" fmla="*/ 1729961 h 6858000"/>
              <a:gd name="connsiteX208" fmla="*/ 8479312 w 12192000"/>
              <a:gd name="connsiteY208" fmla="*/ 1722377 h 6858000"/>
              <a:gd name="connsiteX209" fmla="*/ 8479312 w 12192000"/>
              <a:gd name="connsiteY209" fmla="*/ 1715239 h 6858000"/>
              <a:gd name="connsiteX210" fmla="*/ 8645704 w 12192000"/>
              <a:gd name="connsiteY210" fmla="*/ 1615314 h 6858000"/>
              <a:gd name="connsiteX211" fmla="*/ 9002133 w 12192000"/>
              <a:gd name="connsiteY211" fmla="*/ 1314647 h 6858000"/>
              <a:gd name="connsiteX212" fmla="*/ 9033805 w 12192000"/>
              <a:gd name="connsiteY212" fmla="*/ 1305280 h 6858000"/>
              <a:gd name="connsiteX213" fmla="*/ 9083322 w 12192000"/>
              <a:gd name="connsiteY213" fmla="*/ 1259778 h 6858000"/>
              <a:gd name="connsiteX214" fmla="*/ 9088228 w 12192000"/>
              <a:gd name="connsiteY214" fmla="*/ 1233458 h 6858000"/>
              <a:gd name="connsiteX215" fmla="*/ 9196629 w 12192000"/>
              <a:gd name="connsiteY215" fmla="*/ 1124611 h 6858000"/>
              <a:gd name="connsiteX216" fmla="*/ 9412538 w 12192000"/>
              <a:gd name="connsiteY216" fmla="*/ 935022 h 6858000"/>
              <a:gd name="connsiteX217" fmla="*/ 9455363 w 12192000"/>
              <a:gd name="connsiteY217" fmla="*/ 864985 h 6858000"/>
              <a:gd name="connsiteX218" fmla="*/ 9448672 w 12192000"/>
              <a:gd name="connsiteY218" fmla="*/ 838220 h 6858000"/>
              <a:gd name="connsiteX219" fmla="*/ 9423691 w 12192000"/>
              <a:gd name="connsiteY219" fmla="*/ 844465 h 6858000"/>
              <a:gd name="connsiteX220" fmla="*/ 9333580 w 12192000"/>
              <a:gd name="connsiteY220" fmla="*/ 910932 h 6858000"/>
              <a:gd name="connsiteX221" fmla="*/ 9241685 w 12192000"/>
              <a:gd name="connsiteY221" fmla="*/ 980077 h 6858000"/>
              <a:gd name="connsiteX222" fmla="*/ 9249715 w 12192000"/>
              <a:gd name="connsiteY222" fmla="*/ 964018 h 6858000"/>
              <a:gd name="connsiteX223" fmla="*/ 9412538 w 12192000"/>
              <a:gd name="connsiteY223" fmla="*/ 823499 h 6858000"/>
              <a:gd name="connsiteX224" fmla="*/ 9528522 w 12192000"/>
              <a:gd name="connsiteY224" fmla="*/ 706176 h 6858000"/>
              <a:gd name="connsiteX225" fmla="*/ 9542798 w 12192000"/>
              <a:gd name="connsiteY225" fmla="*/ 647292 h 6858000"/>
              <a:gd name="connsiteX226" fmla="*/ 9532091 w 12192000"/>
              <a:gd name="connsiteY226" fmla="*/ 631679 h 6858000"/>
              <a:gd name="connsiteX227" fmla="*/ 9516924 w 12192000"/>
              <a:gd name="connsiteY227" fmla="*/ 638370 h 6858000"/>
              <a:gd name="connsiteX228" fmla="*/ 9495512 w 12192000"/>
              <a:gd name="connsiteY228" fmla="*/ 660675 h 6858000"/>
              <a:gd name="connsiteX229" fmla="*/ 9343394 w 12192000"/>
              <a:gd name="connsiteY229" fmla="*/ 781565 h 6858000"/>
              <a:gd name="connsiteX230" fmla="*/ 9090906 w 12192000"/>
              <a:gd name="connsiteY230" fmla="*/ 975617 h 6858000"/>
              <a:gd name="connsiteX231" fmla="*/ 8976705 w 12192000"/>
              <a:gd name="connsiteY231" fmla="*/ 1023348 h 6858000"/>
              <a:gd name="connsiteX232" fmla="*/ 8983397 w 12192000"/>
              <a:gd name="connsiteY232" fmla="*/ 1013981 h 6858000"/>
              <a:gd name="connsiteX233" fmla="*/ 9238116 w 12192000"/>
              <a:gd name="connsiteY233" fmla="*/ 784688 h 6858000"/>
              <a:gd name="connsiteX234" fmla="*/ 9474545 w 12192000"/>
              <a:gd name="connsiteY234" fmla="*/ 446103 h 6858000"/>
              <a:gd name="connsiteX235" fmla="*/ 9486143 w 12192000"/>
              <a:gd name="connsiteY235" fmla="*/ 435843 h 6858000"/>
              <a:gd name="connsiteX236" fmla="*/ 9503541 w 12192000"/>
              <a:gd name="connsiteY236" fmla="*/ 412646 h 6858000"/>
              <a:gd name="connsiteX237" fmla="*/ 9539229 w 12192000"/>
              <a:gd name="connsiteY237" fmla="*/ 325658 h 6858000"/>
              <a:gd name="connsiteX238" fmla="*/ 9554396 w 12192000"/>
              <a:gd name="connsiteY238" fmla="*/ 268558 h 6858000"/>
              <a:gd name="connsiteX239" fmla="*/ 9552612 w 12192000"/>
              <a:gd name="connsiteY239" fmla="*/ 243131 h 6858000"/>
              <a:gd name="connsiteX240" fmla="*/ 9570901 w 12192000"/>
              <a:gd name="connsiteY240" fmla="*/ 207890 h 6858000"/>
              <a:gd name="connsiteX241" fmla="*/ 9574470 w 12192000"/>
              <a:gd name="connsiteY241" fmla="*/ 186031 h 6858000"/>
              <a:gd name="connsiteX242" fmla="*/ 9562593 w 12192000"/>
              <a:gd name="connsiteY242" fmla="*/ 181849 h 6858000"/>
              <a:gd name="connsiteX243" fmla="*/ 0 w 12192000"/>
              <a:gd name="connsiteY243" fmla="*/ 0 h 6858000"/>
              <a:gd name="connsiteX244" fmla="*/ 12192000 w 12192000"/>
              <a:gd name="connsiteY244" fmla="*/ 0 h 6858000"/>
              <a:gd name="connsiteX245" fmla="*/ 12192000 w 12192000"/>
              <a:gd name="connsiteY245" fmla="*/ 6858000 h 6858000"/>
              <a:gd name="connsiteX246" fmla="*/ 0 w 12192000"/>
              <a:gd name="connsiteY24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2000" h="6858000">
                <a:moveTo>
                  <a:pt x="1998728" y="3612739"/>
                </a:moveTo>
                <a:cubicBezTo>
                  <a:pt x="2012550" y="3611108"/>
                  <a:pt x="2011630" y="3636451"/>
                  <a:pt x="2014976" y="3645485"/>
                </a:cubicBezTo>
                <a:cubicBezTo>
                  <a:pt x="2026128" y="3674035"/>
                  <a:pt x="2002932" y="3693217"/>
                  <a:pt x="1987764" y="3715075"/>
                </a:cubicBezTo>
                <a:cubicBezTo>
                  <a:pt x="1982076" y="3723105"/>
                  <a:pt x="1976075" y="3690547"/>
                  <a:pt x="1970583" y="3648007"/>
                </a:cubicBezTo>
                <a:lnTo>
                  <a:pt x="1968718" y="3632235"/>
                </a:lnTo>
                <a:lnTo>
                  <a:pt x="1979288" y="3624964"/>
                </a:lnTo>
                <a:cubicBezTo>
                  <a:pt x="1987875" y="3616823"/>
                  <a:pt x="1994121" y="3613282"/>
                  <a:pt x="1998728" y="3612739"/>
                </a:cubicBezTo>
                <a:close/>
                <a:moveTo>
                  <a:pt x="1955875" y="3516632"/>
                </a:moveTo>
                <a:lnTo>
                  <a:pt x="1956461" y="3521046"/>
                </a:lnTo>
                <a:cubicBezTo>
                  <a:pt x="1958894" y="3542312"/>
                  <a:pt x="1961919" y="3572744"/>
                  <a:pt x="1965292" y="3603273"/>
                </a:cubicBezTo>
                <a:lnTo>
                  <a:pt x="1968718" y="3632235"/>
                </a:lnTo>
                <a:lnTo>
                  <a:pt x="1963908" y="3635544"/>
                </a:lnTo>
                <a:lnTo>
                  <a:pt x="1955653" y="3635212"/>
                </a:lnTo>
                <a:lnTo>
                  <a:pt x="1954172" y="3607075"/>
                </a:lnTo>
                <a:cubicBezTo>
                  <a:pt x="1953260" y="3587548"/>
                  <a:pt x="1952512" y="3569161"/>
                  <a:pt x="1951958" y="3553088"/>
                </a:cubicBezTo>
                <a:lnTo>
                  <a:pt x="1951483" y="3534997"/>
                </a:lnTo>
                <a:close/>
                <a:moveTo>
                  <a:pt x="9184139" y="1751373"/>
                </a:moveTo>
                <a:cubicBezTo>
                  <a:pt x="9185478" y="1753157"/>
                  <a:pt x="9187262" y="1754941"/>
                  <a:pt x="9188600" y="1756725"/>
                </a:cubicBezTo>
                <a:cubicBezTo>
                  <a:pt x="9179678" y="1764756"/>
                  <a:pt x="9170310" y="1771892"/>
                  <a:pt x="9161388" y="1779476"/>
                </a:cubicBezTo>
                <a:cubicBezTo>
                  <a:pt x="9150682" y="1782599"/>
                  <a:pt x="9139530" y="1785722"/>
                  <a:pt x="9129269" y="1788844"/>
                </a:cubicBezTo>
                <a:cubicBezTo>
                  <a:pt x="9147559" y="1776354"/>
                  <a:pt x="9165848" y="1763863"/>
                  <a:pt x="9184139" y="1751373"/>
                </a:cubicBezTo>
                <a:close/>
                <a:moveTo>
                  <a:pt x="8855814" y="1125503"/>
                </a:moveTo>
                <a:cubicBezTo>
                  <a:pt x="8765703" y="1222306"/>
                  <a:pt x="8651949" y="1292789"/>
                  <a:pt x="8531505" y="1356134"/>
                </a:cubicBezTo>
                <a:cubicBezTo>
                  <a:pt x="8529720" y="1354350"/>
                  <a:pt x="8528382" y="1352565"/>
                  <a:pt x="8526597" y="1350781"/>
                </a:cubicBezTo>
                <a:cubicBezTo>
                  <a:pt x="8636336" y="1275837"/>
                  <a:pt x="8746075" y="1200447"/>
                  <a:pt x="8855814" y="1125503"/>
                </a:cubicBezTo>
                <a:close/>
                <a:moveTo>
                  <a:pt x="3255597" y="1016302"/>
                </a:moveTo>
                <a:lnTo>
                  <a:pt x="3252884" y="1018887"/>
                </a:lnTo>
                <a:cubicBezTo>
                  <a:pt x="3244631" y="1020337"/>
                  <a:pt x="3245022" y="1019835"/>
                  <a:pt x="3250417" y="1017988"/>
                </a:cubicBezTo>
                <a:close/>
                <a:moveTo>
                  <a:pt x="9562593" y="181849"/>
                </a:moveTo>
                <a:cubicBezTo>
                  <a:pt x="9558411" y="182574"/>
                  <a:pt x="9554174" y="184693"/>
                  <a:pt x="9550382" y="186031"/>
                </a:cubicBezTo>
                <a:cubicBezTo>
                  <a:pt x="9515586" y="198076"/>
                  <a:pt x="9495066" y="221718"/>
                  <a:pt x="9486143" y="255175"/>
                </a:cubicBezTo>
                <a:cubicBezTo>
                  <a:pt x="9480344" y="276589"/>
                  <a:pt x="9471869" y="277926"/>
                  <a:pt x="9454471" y="262313"/>
                </a:cubicBezTo>
                <a:cubicBezTo>
                  <a:pt x="9434843" y="244915"/>
                  <a:pt x="9419230" y="245808"/>
                  <a:pt x="9405847" y="265436"/>
                </a:cubicBezTo>
                <a:cubicBezTo>
                  <a:pt x="9395141" y="281495"/>
                  <a:pt x="9386665" y="298447"/>
                  <a:pt x="9374174" y="312721"/>
                </a:cubicBezTo>
                <a:cubicBezTo>
                  <a:pt x="9340718" y="351978"/>
                  <a:pt x="9309491" y="394357"/>
                  <a:pt x="9235886" y="393018"/>
                </a:cubicBezTo>
                <a:cubicBezTo>
                  <a:pt x="9255514" y="376960"/>
                  <a:pt x="9276035" y="377851"/>
                  <a:pt x="9293432" y="372945"/>
                </a:cubicBezTo>
                <a:cubicBezTo>
                  <a:pt x="9305922" y="369376"/>
                  <a:pt x="9318412" y="362684"/>
                  <a:pt x="9306368" y="349747"/>
                </a:cubicBezTo>
                <a:cubicBezTo>
                  <a:pt x="9292539" y="335026"/>
                  <a:pt x="9300569" y="326997"/>
                  <a:pt x="9308153" y="316736"/>
                </a:cubicBezTo>
                <a:cubicBezTo>
                  <a:pt x="9325550" y="292648"/>
                  <a:pt x="9339379" y="265436"/>
                  <a:pt x="9376406" y="260083"/>
                </a:cubicBezTo>
                <a:cubicBezTo>
                  <a:pt x="9382205" y="259191"/>
                  <a:pt x="9386665" y="254283"/>
                  <a:pt x="9391126" y="251160"/>
                </a:cubicBezTo>
                <a:cubicBezTo>
                  <a:pt x="9397371" y="246700"/>
                  <a:pt x="9402724" y="241793"/>
                  <a:pt x="9399602" y="233317"/>
                </a:cubicBezTo>
                <a:cubicBezTo>
                  <a:pt x="9396479" y="225733"/>
                  <a:pt x="9389787" y="221273"/>
                  <a:pt x="9381312" y="220380"/>
                </a:cubicBezTo>
                <a:cubicBezTo>
                  <a:pt x="9373728" y="219488"/>
                  <a:pt x="9365699" y="219042"/>
                  <a:pt x="9358115" y="219934"/>
                </a:cubicBezTo>
                <a:cubicBezTo>
                  <a:pt x="9324212" y="223057"/>
                  <a:pt x="9301015" y="243131"/>
                  <a:pt x="9277818" y="261867"/>
                </a:cubicBezTo>
                <a:cubicBezTo>
                  <a:pt x="9196629" y="326997"/>
                  <a:pt x="9125254" y="400156"/>
                  <a:pt x="9050311" y="470639"/>
                </a:cubicBezTo>
                <a:cubicBezTo>
                  <a:pt x="8975368" y="540675"/>
                  <a:pt x="8887041" y="596437"/>
                  <a:pt x="8804067" y="657552"/>
                </a:cubicBezTo>
                <a:cubicBezTo>
                  <a:pt x="8612694" y="798963"/>
                  <a:pt x="8420427" y="939928"/>
                  <a:pt x="8216563" y="1067511"/>
                </a:cubicBezTo>
                <a:cubicBezTo>
                  <a:pt x="8017159" y="1191972"/>
                  <a:pt x="7337313" y="1339182"/>
                  <a:pt x="7204377" y="1356580"/>
                </a:cubicBezTo>
                <a:cubicBezTo>
                  <a:pt x="7034416" y="1378438"/>
                  <a:pt x="6631594" y="1387360"/>
                  <a:pt x="6221188" y="1405651"/>
                </a:cubicBezTo>
                <a:cubicBezTo>
                  <a:pt x="6174795" y="1407434"/>
                  <a:pt x="6129294" y="1409666"/>
                  <a:pt x="6081116" y="1413234"/>
                </a:cubicBezTo>
                <a:cubicBezTo>
                  <a:pt x="4716070" y="1513158"/>
                  <a:pt x="3730203" y="1110783"/>
                  <a:pt x="3680242" y="1085356"/>
                </a:cubicBezTo>
                <a:cubicBezTo>
                  <a:pt x="3599945" y="1044761"/>
                  <a:pt x="3336303" y="980523"/>
                  <a:pt x="3335857" y="981416"/>
                </a:cubicBezTo>
                <a:cubicBezTo>
                  <a:pt x="3330504" y="990337"/>
                  <a:pt x="3301508" y="1001155"/>
                  <a:pt x="3277977" y="1009017"/>
                </a:cubicBezTo>
                <a:lnTo>
                  <a:pt x="3255597" y="1016302"/>
                </a:lnTo>
                <a:lnTo>
                  <a:pt x="3260022" y="1012084"/>
                </a:lnTo>
                <a:cubicBezTo>
                  <a:pt x="3261026" y="1008627"/>
                  <a:pt x="3260914" y="1004390"/>
                  <a:pt x="3260468" y="1000598"/>
                </a:cubicBezTo>
                <a:cubicBezTo>
                  <a:pt x="3258237" y="980523"/>
                  <a:pt x="3248424" y="964464"/>
                  <a:pt x="3226565" y="956880"/>
                </a:cubicBezTo>
                <a:cubicBezTo>
                  <a:pt x="3205599" y="949742"/>
                  <a:pt x="3184186" y="943497"/>
                  <a:pt x="3162773" y="937252"/>
                </a:cubicBezTo>
                <a:cubicBezTo>
                  <a:pt x="3144929" y="931899"/>
                  <a:pt x="3132885" y="931899"/>
                  <a:pt x="3131101" y="953757"/>
                </a:cubicBezTo>
                <a:cubicBezTo>
                  <a:pt x="3129316" y="975617"/>
                  <a:pt x="3104781" y="985431"/>
                  <a:pt x="3089615" y="972493"/>
                </a:cubicBezTo>
                <a:cubicBezTo>
                  <a:pt x="3030284" y="921639"/>
                  <a:pt x="2960248" y="884614"/>
                  <a:pt x="2893779" y="842681"/>
                </a:cubicBezTo>
                <a:cubicBezTo>
                  <a:pt x="2847385" y="813685"/>
                  <a:pt x="2798762" y="787365"/>
                  <a:pt x="2759952" y="749000"/>
                </a:cubicBezTo>
                <a:cubicBezTo>
                  <a:pt x="2752814" y="741864"/>
                  <a:pt x="2746123" y="732050"/>
                  <a:pt x="2733632" y="739187"/>
                </a:cubicBezTo>
                <a:cubicBezTo>
                  <a:pt x="2722926" y="744986"/>
                  <a:pt x="2719803" y="753462"/>
                  <a:pt x="2723372" y="765506"/>
                </a:cubicBezTo>
                <a:cubicBezTo>
                  <a:pt x="2728279" y="780674"/>
                  <a:pt x="2737646" y="794057"/>
                  <a:pt x="2748353" y="806101"/>
                </a:cubicBezTo>
                <a:cubicBezTo>
                  <a:pt x="2798316" y="862754"/>
                  <a:pt x="2776903" y="882382"/>
                  <a:pt x="2710882" y="890859"/>
                </a:cubicBezTo>
                <a:cubicBezTo>
                  <a:pt x="2651997" y="898442"/>
                  <a:pt x="2592666" y="896212"/>
                  <a:pt x="2532890" y="894873"/>
                </a:cubicBezTo>
                <a:cubicBezTo>
                  <a:pt x="2503448" y="893981"/>
                  <a:pt x="2502109" y="897104"/>
                  <a:pt x="2513708" y="921639"/>
                </a:cubicBezTo>
                <a:cubicBezTo>
                  <a:pt x="2532444" y="962234"/>
                  <a:pt x="2535567" y="1001489"/>
                  <a:pt x="2511032" y="1038515"/>
                </a:cubicBezTo>
                <a:cubicBezTo>
                  <a:pt x="2505232" y="1046991"/>
                  <a:pt x="2501218" y="1056360"/>
                  <a:pt x="2503448" y="1067511"/>
                </a:cubicBezTo>
                <a:cubicBezTo>
                  <a:pt x="2513262" y="1113013"/>
                  <a:pt x="2499433" y="1153608"/>
                  <a:pt x="2485157" y="1194648"/>
                </a:cubicBezTo>
                <a:cubicBezTo>
                  <a:pt x="2461069" y="1263347"/>
                  <a:pt x="2429397" y="1328030"/>
                  <a:pt x="2394602" y="1391375"/>
                </a:cubicBezTo>
                <a:cubicBezTo>
                  <a:pt x="2370066" y="1435984"/>
                  <a:pt x="2355792" y="1488624"/>
                  <a:pt x="2298245" y="1511374"/>
                </a:cubicBezTo>
                <a:cubicBezTo>
                  <a:pt x="2284415" y="1516727"/>
                  <a:pt x="2280401" y="1529219"/>
                  <a:pt x="2286201" y="1543493"/>
                </a:cubicBezTo>
                <a:cubicBezTo>
                  <a:pt x="2305382" y="1590778"/>
                  <a:pt x="2293785" y="1631373"/>
                  <a:pt x="2264789" y="1668400"/>
                </a:cubicBezTo>
                <a:cubicBezTo>
                  <a:pt x="2254528" y="1681335"/>
                  <a:pt x="2258990" y="1688473"/>
                  <a:pt x="2274156" y="1693827"/>
                </a:cubicBezTo>
                <a:cubicBezTo>
                  <a:pt x="2291553" y="1699626"/>
                  <a:pt x="2305382" y="1709886"/>
                  <a:pt x="2316535" y="1723714"/>
                </a:cubicBezTo>
                <a:cubicBezTo>
                  <a:pt x="2334825" y="1746020"/>
                  <a:pt x="2344193" y="1771447"/>
                  <a:pt x="2352223" y="1797320"/>
                </a:cubicBezTo>
                <a:cubicBezTo>
                  <a:pt x="2364713" y="1837914"/>
                  <a:pt x="2378988" y="1876725"/>
                  <a:pt x="2420922" y="1903044"/>
                </a:cubicBezTo>
                <a:cubicBezTo>
                  <a:pt x="2433412" y="1911073"/>
                  <a:pt x="2443671" y="1922226"/>
                  <a:pt x="2454378" y="1932933"/>
                </a:cubicBezTo>
                <a:cubicBezTo>
                  <a:pt x="2451701" y="1944085"/>
                  <a:pt x="2444117" y="1952561"/>
                  <a:pt x="2429397" y="1955683"/>
                </a:cubicBezTo>
                <a:cubicBezTo>
                  <a:pt x="2335717" y="1975758"/>
                  <a:pt x="2342855" y="2033749"/>
                  <a:pt x="2345531" y="2099325"/>
                </a:cubicBezTo>
                <a:cubicBezTo>
                  <a:pt x="2348654" y="2180514"/>
                  <a:pt x="2403970" y="2217986"/>
                  <a:pt x="2471776" y="2249659"/>
                </a:cubicBezTo>
                <a:cubicBezTo>
                  <a:pt x="2494973" y="2260365"/>
                  <a:pt x="2527983" y="2259919"/>
                  <a:pt x="2536904" y="2293822"/>
                </a:cubicBezTo>
                <a:cubicBezTo>
                  <a:pt x="2498987" y="2325940"/>
                  <a:pt x="2452594" y="2300067"/>
                  <a:pt x="2411552" y="2308990"/>
                </a:cubicBezTo>
                <a:cubicBezTo>
                  <a:pt x="2377650" y="2316572"/>
                  <a:pt x="2321888" y="2312558"/>
                  <a:pt x="2367836" y="2371888"/>
                </a:cubicBezTo>
                <a:cubicBezTo>
                  <a:pt x="2381219" y="2389286"/>
                  <a:pt x="2365606" y="2401777"/>
                  <a:pt x="2348654" y="2403561"/>
                </a:cubicBezTo>
                <a:cubicBezTo>
                  <a:pt x="2211257" y="2416497"/>
                  <a:pt x="2274603" y="2536943"/>
                  <a:pt x="2230439" y="2599842"/>
                </a:cubicBezTo>
                <a:cubicBezTo>
                  <a:pt x="2217948" y="2616793"/>
                  <a:pt x="2230885" y="2647128"/>
                  <a:pt x="2250067" y="2654712"/>
                </a:cubicBezTo>
                <a:cubicBezTo>
                  <a:pt x="2371851" y="2703781"/>
                  <a:pt x="2388355" y="2819766"/>
                  <a:pt x="2447240" y="2920137"/>
                </a:cubicBezTo>
                <a:cubicBezTo>
                  <a:pt x="2383449" y="2959840"/>
                  <a:pt x="2306721" y="2968315"/>
                  <a:pt x="2237577" y="2994189"/>
                </a:cubicBezTo>
                <a:cubicBezTo>
                  <a:pt x="2165755" y="3020953"/>
                  <a:pt x="2165755" y="3041028"/>
                  <a:pt x="2225086" y="3119541"/>
                </a:cubicBezTo>
                <a:cubicBezTo>
                  <a:pt x="2070738" y="3136492"/>
                  <a:pt x="2070738" y="3136492"/>
                  <a:pt x="2118023" y="3260060"/>
                </a:cubicBezTo>
                <a:cubicBezTo>
                  <a:pt x="2053116" y="3265636"/>
                  <a:pt x="1994902" y="3378944"/>
                  <a:pt x="1964679" y="3479817"/>
                </a:cubicBezTo>
                <a:lnTo>
                  <a:pt x="1955875" y="3516632"/>
                </a:lnTo>
                <a:lnTo>
                  <a:pt x="1953287" y="3497155"/>
                </a:lnTo>
                <a:cubicBezTo>
                  <a:pt x="1952397" y="3492238"/>
                  <a:pt x="1951687" y="3490747"/>
                  <a:pt x="1951185" y="3493814"/>
                </a:cubicBezTo>
                <a:cubicBezTo>
                  <a:pt x="1950850" y="3495932"/>
                  <a:pt x="1950766" y="3502714"/>
                  <a:pt x="1950905" y="3512985"/>
                </a:cubicBezTo>
                <a:lnTo>
                  <a:pt x="1951483" y="3534997"/>
                </a:lnTo>
                <a:lnTo>
                  <a:pt x="1947593" y="3551262"/>
                </a:lnTo>
                <a:cubicBezTo>
                  <a:pt x="1940145" y="3594834"/>
                  <a:pt x="1941027" y="3627788"/>
                  <a:pt x="1952901" y="3635101"/>
                </a:cubicBezTo>
                <a:lnTo>
                  <a:pt x="1955653" y="3635212"/>
                </a:lnTo>
                <a:lnTo>
                  <a:pt x="1957374" y="3667901"/>
                </a:lnTo>
                <a:cubicBezTo>
                  <a:pt x="1962225" y="3750428"/>
                  <a:pt x="1969251" y="3832398"/>
                  <a:pt x="1976612" y="3838643"/>
                </a:cubicBezTo>
                <a:cubicBezTo>
                  <a:pt x="2054679" y="3905111"/>
                  <a:pt x="2007838" y="4054998"/>
                  <a:pt x="2155495" y="4074180"/>
                </a:cubicBezTo>
                <a:cubicBezTo>
                  <a:pt x="2221963" y="4083102"/>
                  <a:pt x="2254082" y="4137526"/>
                  <a:pt x="2302706" y="4167860"/>
                </a:cubicBezTo>
                <a:cubicBezTo>
                  <a:pt x="2472222" y="4272692"/>
                  <a:pt x="2585528" y="4407858"/>
                  <a:pt x="2638168" y="4593433"/>
                </a:cubicBezTo>
                <a:cubicBezTo>
                  <a:pt x="2652890" y="4644734"/>
                  <a:pt x="2708205" y="4686220"/>
                  <a:pt x="2743893" y="4731276"/>
                </a:cubicBezTo>
                <a:cubicBezTo>
                  <a:pt x="2726495" y="4764733"/>
                  <a:pt x="2632815" y="4693358"/>
                  <a:pt x="2665826" y="4780346"/>
                </a:cubicBezTo>
                <a:cubicBezTo>
                  <a:pt x="2690807" y="4845922"/>
                  <a:pt x="2755044" y="4886516"/>
                  <a:pt x="2815268" y="4924880"/>
                </a:cubicBezTo>
                <a:cubicBezTo>
                  <a:pt x="2884412" y="4968597"/>
                  <a:pt x="2960693" y="5003839"/>
                  <a:pt x="2991474" y="5085474"/>
                </a:cubicBezTo>
                <a:cubicBezTo>
                  <a:pt x="2998165" y="5102871"/>
                  <a:pt x="4460905" y="6373345"/>
                  <a:pt x="6494644" y="6212306"/>
                </a:cubicBezTo>
                <a:cubicBezTo>
                  <a:pt x="6826983" y="6185986"/>
                  <a:pt x="8139389" y="5921007"/>
                  <a:pt x="8314257" y="5863906"/>
                </a:cubicBezTo>
                <a:cubicBezTo>
                  <a:pt x="8494032" y="5805022"/>
                  <a:pt x="8647935" y="5697514"/>
                  <a:pt x="8832618" y="5651566"/>
                </a:cubicBezTo>
                <a:cubicBezTo>
                  <a:pt x="8930311" y="5627477"/>
                  <a:pt x="9024437" y="5583314"/>
                  <a:pt x="9009270" y="5457516"/>
                </a:cubicBezTo>
                <a:cubicBezTo>
                  <a:pt x="9004809" y="5421829"/>
                  <a:pt x="9030682" y="5392832"/>
                  <a:pt x="9071277" y="5403093"/>
                </a:cubicBezTo>
                <a:cubicBezTo>
                  <a:pt x="9148005" y="5422721"/>
                  <a:pt x="9182800" y="5370974"/>
                  <a:pt x="9225625" y="5332164"/>
                </a:cubicBezTo>
                <a:cubicBezTo>
                  <a:pt x="9301462" y="5263465"/>
                  <a:pt x="9374174" y="5190305"/>
                  <a:pt x="9495066" y="5178707"/>
                </a:cubicBezTo>
                <a:cubicBezTo>
                  <a:pt x="9471869" y="5124284"/>
                  <a:pt x="9432166" y="5132760"/>
                  <a:pt x="9396033" y="5143912"/>
                </a:cubicBezTo>
                <a:cubicBezTo>
                  <a:pt x="9300569" y="5173800"/>
                  <a:pt x="9206890" y="5207257"/>
                  <a:pt x="9111425" y="5236700"/>
                </a:cubicBezTo>
                <a:cubicBezTo>
                  <a:pt x="9049418" y="5255881"/>
                  <a:pt x="8987412" y="5282647"/>
                  <a:pt x="8904438" y="5261234"/>
                </a:cubicBezTo>
                <a:cubicBezTo>
                  <a:pt x="8975813" y="5151941"/>
                  <a:pt x="9097597" y="5132760"/>
                  <a:pt x="9196183" y="5098857"/>
                </a:cubicBezTo>
                <a:cubicBezTo>
                  <a:pt x="9319305" y="5056478"/>
                  <a:pt x="9392019" y="4976627"/>
                  <a:pt x="9478560" y="4887855"/>
                </a:cubicBezTo>
                <a:cubicBezTo>
                  <a:pt x="9387557" y="4866441"/>
                  <a:pt x="9331795" y="4932018"/>
                  <a:pt x="9260867" y="4928449"/>
                </a:cubicBezTo>
                <a:cubicBezTo>
                  <a:pt x="9256852" y="4916851"/>
                  <a:pt x="9250606" y="4900345"/>
                  <a:pt x="9251499" y="4899899"/>
                </a:cubicBezTo>
                <a:cubicBezTo>
                  <a:pt x="9367929" y="4851275"/>
                  <a:pt x="9421906" y="4759379"/>
                  <a:pt x="9440197" y="4648749"/>
                </a:cubicBezTo>
                <a:cubicBezTo>
                  <a:pt x="9449564" y="4591648"/>
                  <a:pt x="9491943" y="4573805"/>
                  <a:pt x="9533430" y="4547485"/>
                </a:cubicBezTo>
                <a:cubicBezTo>
                  <a:pt x="9679302" y="4454252"/>
                  <a:pt x="9833204" y="4370832"/>
                  <a:pt x="9953203" y="4242804"/>
                </a:cubicBezTo>
                <a:cubicBezTo>
                  <a:pt x="9814915" y="4259755"/>
                  <a:pt x="9703837" y="4343175"/>
                  <a:pt x="9555288" y="4378862"/>
                </a:cubicBezTo>
                <a:cubicBezTo>
                  <a:pt x="9673502" y="4238788"/>
                  <a:pt x="9826959" y="4167860"/>
                  <a:pt x="9966586" y="4082655"/>
                </a:cubicBezTo>
                <a:cubicBezTo>
                  <a:pt x="10030377" y="4043845"/>
                  <a:pt x="10089262" y="3994330"/>
                  <a:pt x="10165990" y="3973363"/>
                </a:cubicBezTo>
                <a:cubicBezTo>
                  <a:pt x="10193202" y="3965780"/>
                  <a:pt x="10238703" y="3950166"/>
                  <a:pt x="10216399" y="3908679"/>
                </a:cubicBezTo>
                <a:cubicBezTo>
                  <a:pt x="10197663" y="3874331"/>
                  <a:pt x="10161083" y="3884591"/>
                  <a:pt x="10127626" y="3894850"/>
                </a:cubicBezTo>
                <a:cubicBezTo>
                  <a:pt x="10047329" y="3919832"/>
                  <a:pt x="9964356" y="3920278"/>
                  <a:pt x="9855955" y="3919832"/>
                </a:cubicBezTo>
                <a:cubicBezTo>
                  <a:pt x="9946958" y="3806078"/>
                  <a:pt x="10113798" y="3839981"/>
                  <a:pt x="10191863" y="3720428"/>
                </a:cubicBezTo>
                <a:cubicBezTo>
                  <a:pt x="10094168" y="3699908"/>
                  <a:pt x="10019226" y="3742732"/>
                  <a:pt x="9940267" y="3751209"/>
                </a:cubicBezTo>
                <a:cubicBezTo>
                  <a:pt x="9868892" y="3758793"/>
                  <a:pt x="9851048" y="3738272"/>
                  <a:pt x="9867999" y="3672696"/>
                </a:cubicBezTo>
                <a:cubicBezTo>
                  <a:pt x="9894319" y="3570541"/>
                  <a:pt x="9855062" y="3517902"/>
                  <a:pt x="9751124" y="3546005"/>
                </a:cubicBezTo>
                <a:cubicBezTo>
                  <a:pt x="9654767" y="3572325"/>
                  <a:pt x="9644954" y="3533961"/>
                  <a:pt x="9670381" y="3475523"/>
                </a:cubicBezTo>
                <a:cubicBezTo>
                  <a:pt x="9707406" y="3390319"/>
                  <a:pt x="9665473" y="3324744"/>
                  <a:pt x="9636477" y="3253369"/>
                </a:cubicBezTo>
                <a:cubicBezTo>
                  <a:pt x="9592761" y="3144969"/>
                  <a:pt x="9611496" y="3091437"/>
                  <a:pt x="9706514" y="3010694"/>
                </a:cubicBezTo>
                <a:cubicBezTo>
                  <a:pt x="9760045" y="2965639"/>
                  <a:pt x="9817591" y="2927274"/>
                  <a:pt x="9895211" y="2888019"/>
                </a:cubicBezTo>
                <a:cubicBezTo>
                  <a:pt x="9716328" y="2867052"/>
                  <a:pt x="9903688" y="2794785"/>
                  <a:pt x="9840788" y="2750175"/>
                </a:cubicBezTo>
                <a:cubicBezTo>
                  <a:pt x="9714544" y="2731886"/>
                  <a:pt x="9611496" y="2874636"/>
                  <a:pt x="9439750" y="2834041"/>
                </a:cubicBezTo>
                <a:cubicBezTo>
                  <a:pt x="9652090" y="2710474"/>
                  <a:pt x="9886290" y="2553894"/>
                  <a:pt x="10040191" y="2389286"/>
                </a:cubicBezTo>
                <a:cubicBezTo>
                  <a:pt x="10004504" y="2351814"/>
                  <a:pt x="9969263" y="2386610"/>
                  <a:pt x="9939374" y="2373227"/>
                </a:cubicBezTo>
                <a:cubicBezTo>
                  <a:pt x="9940713" y="2364304"/>
                  <a:pt x="9938036" y="2351368"/>
                  <a:pt x="9943389" y="2347353"/>
                </a:cubicBezTo>
                <a:cubicBezTo>
                  <a:pt x="10058482" y="2257688"/>
                  <a:pt x="10059820" y="2255458"/>
                  <a:pt x="9937144" y="2189436"/>
                </a:cubicBezTo>
                <a:cubicBezTo>
                  <a:pt x="9894319" y="2166240"/>
                  <a:pt x="9897888" y="2145719"/>
                  <a:pt x="9920638" y="2116723"/>
                </a:cubicBezTo>
                <a:cubicBezTo>
                  <a:pt x="9936698" y="2096202"/>
                  <a:pt x="9956772" y="2078359"/>
                  <a:pt x="9947404" y="2033304"/>
                </a:cubicBezTo>
                <a:cubicBezTo>
                  <a:pt x="9880044" y="2090850"/>
                  <a:pt x="9554842" y="2188098"/>
                  <a:pt x="9497296" y="2182299"/>
                </a:cubicBezTo>
                <a:cubicBezTo>
                  <a:pt x="9432613" y="2175607"/>
                  <a:pt x="9211796" y="2195682"/>
                  <a:pt x="9144883" y="2211295"/>
                </a:cubicBezTo>
                <a:cubicBezTo>
                  <a:pt x="9148451" y="2208172"/>
                  <a:pt x="9152020" y="2205050"/>
                  <a:pt x="9155589" y="2201927"/>
                </a:cubicBezTo>
                <a:cubicBezTo>
                  <a:pt x="9219380" y="2140366"/>
                  <a:pt x="9284064" y="2078804"/>
                  <a:pt x="9322428" y="1998954"/>
                </a:cubicBezTo>
                <a:cubicBezTo>
                  <a:pt x="9324212" y="1995831"/>
                  <a:pt x="9325104" y="1993155"/>
                  <a:pt x="9329119" y="1994047"/>
                </a:cubicBezTo>
                <a:cubicBezTo>
                  <a:pt x="9364360" y="2003415"/>
                  <a:pt x="9359900" y="1980218"/>
                  <a:pt x="9360345" y="1961483"/>
                </a:cubicBezTo>
                <a:cubicBezTo>
                  <a:pt x="9360791" y="1942301"/>
                  <a:pt x="9366590" y="1927134"/>
                  <a:pt x="9392465" y="1928918"/>
                </a:cubicBezTo>
                <a:cubicBezTo>
                  <a:pt x="9393803" y="1928918"/>
                  <a:pt x="9395586" y="1928471"/>
                  <a:pt x="9397371" y="1928025"/>
                </a:cubicBezTo>
                <a:cubicBezTo>
                  <a:pt x="9409416" y="1924903"/>
                  <a:pt x="9447334" y="1874048"/>
                  <a:pt x="9441534" y="1864680"/>
                </a:cubicBezTo>
                <a:cubicBezTo>
                  <a:pt x="9428598" y="1844160"/>
                  <a:pt x="9441980" y="1833899"/>
                  <a:pt x="9453133" y="1821855"/>
                </a:cubicBezTo>
                <a:cubicBezTo>
                  <a:pt x="9468746" y="1805350"/>
                  <a:pt x="9484359" y="1789737"/>
                  <a:pt x="9500865" y="1774123"/>
                </a:cubicBezTo>
                <a:cubicBezTo>
                  <a:pt x="9516924" y="1758957"/>
                  <a:pt x="9533430" y="1744681"/>
                  <a:pt x="9549935" y="1729961"/>
                </a:cubicBezTo>
                <a:cubicBezTo>
                  <a:pt x="9589192" y="1715239"/>
                  <a:pt x="9628893" y="1702302"/>
                  <a:pt x="9670381" y="1692042"/>
                </a:cubicBezTo>
                <a:cubicBezTo>
                  <a:pt x="9701161" y="1684013"/>
                  <a:pt x="9735511" y="1673752"/>
                  <a:pt x="9750231" y="1622006"/>
                </a:cubicBezTo>
                <a:cubicBezTo>
                  <a:pt x="9717666" y="1627805"/>
                  <a:pt x="9685101" y="1634942"/>
                  <a:pt x="9652537" y="1642080"/>
                </a:cubicBezTo>
                <a:cubicBezTo>
                  <a:pt x="9682871" y="1616207"/>
                  <a:pt x="9712314" y="1590333"/>
                  <a:pt x="9740417" y="1563121"/>
                </a:cubicBezTo>
                <a:cubicBezTo>
                  <a:pt x="9763614" y="1540370"/>
                  <a:pt x="9782350" y="1514943"/>
                  <a:pt x="9789041" y="1483271"/>
                </a:cubicBezTo>
                <a:cubicBezTo>
                  <a:pt x="9790825" y="1475241"/>
                  <a:pt x="9792164" y="1466765"/>
                  <a:pt x="9783687" y="1460966"/>
                </a:cubicBezTo>
                <a:cubicBezTo>
                  <a:pt x="9774320" y="1454275"/>
                  <a:pt x="9767183" y="1459628"/>
                  <a:pt x="9760491" y="1464534"/>
                </a:cubicBezTo>
                <a:cubicBezTo>
                  <a:pt x="9732833" y="1484608"/>
                  <a:pt x="9704730" y="1504237"/>
                  <a:pt x="9677518" y="1524757"/>
                </a:cubicBezTo>
                <a:cubicBezTo>
                  <a:pt x="9641385" y="1551968"/>
                  <a:pt x="9605696" y="1579627"/>
                  <a:pt x="9570010" y="1606839"/>
                </a:cubicBezTo>
                <a:cubicBezTo>
                  <a:pt x="9619525" y="1551077"/>
                  <a:pt x="9674395" y="1501114"/>
                  <a:pt x="9733726" y="1455166"/>
                </a:cubicBezTo>
                <a:cubicBezTo>
                  <a:pt x="9776551" y="1421710"/>
                  <a:pt x="9819376" y="1388253"/>
                  <a:pt x="9851495" y="1345427"/>
                </a:cubicBezTo>
                <a:cubicBezTo>
                  <a:pt x="9867999" y="1324015"/>
                  <a:pt x="9875583" y="1299926"/>
                  <a:pt x="9876922" y="1273161"/>
                </a:cubicBezTo>
                <a:cubicBezTo>
                  <a:pt x="9876922" y="1266023"/>
                  <a:pt x="9876029" y="1257993"/>
                  <a:pt x="9866661" y="1254870"/>
                </a:cubicBezTo>
                <a:cubicBezTo>
                  <a:pt x="9857294" y="1252194"/>
                  <a:pt x="9851940" y="1257993"/>
                  <a:pt x="9848372" y="1264238"/>
                </a:cubicBezTo>
                <a:cubicBezTo>
                  <a:pt x="9844357" y="1271376"/>
                  <a:pt x="9839449" y="1277175"/>
                  <a:pt x="9832313" y="1281636"/>
                </a:cubicBezTo>
                <a:cubicBezTo>
                  <a:pt x="9769859" y="1322677"/>
                  <a:pt x="9715436" y="1371747"/>
                  <a:pt x="9659674" y="1419479"/>
                </a:cubicBezTo>
                <a:cubicBezTo>
                  <a:pt x="9579824" y="1487731"/>
                  <a:pt x="9501311" y="1557322"/>
                  <a:pt x="9405847" y="1608623"/>
                </a:cubicBezTo>
                <a:cubicBezTo>
                  <a:pt x="9369714" y="1627805"/>
                  <a:pt x="9332242" y="1644310"/>
                  <a:pt x="9303246" y="1646987"/>
                </a:cubicBezTo>
                <a:cubicBezTo>
                  <a:pt x="9406293" y="1566690"/>
                  <a:pt x="9503095" y="1482825"/>
                  <a:pt x="9589192" y="1389145"/>
                </a:cubicBezTo>
                <a:cubicBezTo>
                  <a:pt x="9676180" y="1294573"/>
                  <a:pt x="9751570" y="1193756"/>
                  <a:pt x="9803762" y="1078218"/>
                </a:cubicBezTo>
                <a:cubicBezTo>
                  <a:pt x="9809116" y="1066174"/>
                  <a:pt x="9812238" y="1054575"/>
                  <a:pt x="9830974" y="1055913"/>
                </a:cubicBezTo>
                <a:cubicBezTo>
                  <a:pt x="9839449" y="1056360"/>
                  <a:pt x="9842126" y="1049222"/>
                  <a:pt x="9839896" y="1042084"/>
                </a:cubicBezTo>
                <a:cubicBezTo>
                  <a:pt x="9825621" y="991230"/>
                  <a:pt x="9851940" y="958665"/>
                  <a:pt x="9893427" y="933683"/>
                </a:cubicBezTo>
                <a:cubicBezTo>
                  <a:pt x="9906364" y="925654"/>
                  <a:pt x="9907256" y="918070"/>
                  <a:pt x="9897441" y="906472"/>
                </a:cubicBezTo>
                <a:cubicBezTo>
                  <a:pt x="9884058" y="890413"/>
                  <a:pt x="9885397" y="873015"/>
                  <a:pt x="9892535" y="856509"/>
                </a:cubicBezTo>
                <a:cubicBezTo>
                  <a:pt x="9896550" y="846249"/>
                  <a:pt x="9901903" y="836436"/>
                  <a:pt x="9906364" y="826622"/>
                </a:cubicBezTo>
                <a:cubicBezTo>
                  <a:pt x="9909487" y="820375"/>
                  <a:pt x="9914839" y="813685"/>
                  <a:pt x="9906809" y="806993"/>
                </a:cubicBezTo>
                <a:cubicBezTo>
                  <a:pt x="9899226" y="801193"/>
                  <a:pt x="9891642" y="804762"/>
                  <a:pt x="9884505" y="807440"/>
                </a:cubicBezTo>
                <a:cubicBezTo>
                  <a:pt x="9850156" y="819484"/>
                  <a:pt x="9830082" y="842235"/>
                  <a:pt x="9821160" y="874800"/>
                </a:cubicBezTo>
                <a:cubicBezTo>
                  <a:pt x="9814468" y="898888"/>
                  <a:pt x="9807331" y="900227"/>
                  <a:pt x="9787256" y="881491"/>
                </a:cubicBezTo>
                <a:cubicBezTo>
                  <a:pt x="9772090" y="867216"/>
                  <a:pt x="9758707" y="868554"/>
                  <a:pt x="9746216" y="880152"/>
                </a:cubicBezTo>
                <a:cubicBezTo>
                  <a:pt x="9739525" y="885951"/>
                  <a:pt x="9735511" y="893981"/>
                  <a:pt x="9730603" y="901118"/>
                </a:cubicBezTo>
                <a:cubicBezTo>
                  <a:pt x="9706067" y="938144"/>
                  <a:pt x="9680195" y="974278"/>
                  <a:pt x="9640046" y="998813"/>
                </a:cubicBezTo>
                <a:cubicBezTo>
                  <a:pt x="9622202" y="1009966"/>
                  <a:pt x="9603020" y="1018887"/>
                  <a:pt x="9575363" y="1010412"/>
                </a:cubicBezTo>
                <a:cubicBezTo>
                  <a:pt x="9592761" y="1000151"/>
                  <a:pt x="9610158" y="998813"/>
                  <a:pt x="9626217" y="994352"/>
                </a:cubicBezTo>
                <a:cubicBezTo>
                  <a:pt x="9642276" y="989891"/>
                  <a:pt x="9650753" y="982753"/>
                  <a:pt x="9638707" y="966694"/>
                </a:cubicBezTo>
                <a:cubicBezTo>
                  <a:pt x="9632016" y="957773"/>
                  <a:pt x="9632462" y="950189"/>
                  <a:pt x="9638707" y="942606"/>
                </a:cubicBezTo>
                <a:cubicBezTo>
                  <a:pt x="9658782" y="918070"/>
                  <a:pt x="9668596" y="884167"/>
                  <a:pt x="9710975" y="881491"/>
                </a:cubicBezTo>
                <a:cubicBezTo>
                  <a:pt x="9713205" y="881491"/>
                  <a:pt x="9715436" y="879706"/>
                  <a:pt x="9717666" y="878367"/>
                </a:cubicBezTo>
                <a:cubicBezTo>
                  <a:pt x="9726142" y="873461"/>
                  <a:pt x="9735511" y="868108"/>
                  <a:pt x="9732387" y="856509"/>
                </a:cubicBezTo>
                <a:cubicBezTo>
                  <a:pt x="9728818" y="844911"/>
                  <a:pt x="9717220" y="842235"/>
                  <a:pt x="9706960" y="840896"/>
                </a:cubicBezTo>
                <a:cubicBezTo>
                  <a:pt x="9680640" y="837773"/>
                  <a:pt x="9660120" y="848926"/>
                  <a:pt x="9640492" y="861417"/>
                </a:cubicBezTo>
                <a:cubicBezTo>
                  <a:pt x="9592761" y="892197"/>
                  <a:pt x="9553504" y="931453"/>
                  <a:pt x="9512463" y="968925"/>
                </a:cubicBezTo>
                <a:cubicBezTo>
                  <a:pt x="9450902" y="1025132"/>
                  <a:pt x="9396925" y="1088923"/>
                  <a:pt x="9328673" y="1138886"/>
                </a:cubicBezTo>
                <a:cubicBezTo>
                  <a:pt x="9125701" y="1286989"/>
                  <a:pt x="8925851" y="1438662"/>
                  <a:pt x="8716634" y="1580073"/>
                </a:cubicBezTo>
                <a:cubicBezTo>
                  <a:pt x="8639459" y="1632266"/>
                  <a:pt x="8560501" y="1681782"/>
                  <a:pt x="8480649" y="1729961"/>
                </a:cubicBezTo>
                <a:cubicBezTo>
                  <a:pt x="8480204" y="1727283"/>
                  <a:pt x="8479758" y="1725499"/>
                  <a:pt x="8479312" y="1722377"/>
                </a:cubicBezTo>
                <a:cubicBezTo>
                  <a:pt x="8479312" y="1720147"/>
                  <a:pt x="8479312" y="1717469"/>
                  <a:pt x="8479312" y="1715239"/>
                </a:cubicBezTo>
                <a:cubicBezTo>
                  <a:pt x="8535965" y="1684013"/>
                  <a:pt x="8591727" y="1650555"/>
                  <a:pt x="8645704" y="1615314"/>
                </a:cubicBezTo>
                <a:cubicBezTo>
                  <a:pt x="8778194" y="1528326"/>
                  <a:pt x="8899531" y="1430631"/>
                  <a:pt x="9002133" y="1314647"/>
                </a:cubicBezTo>
                <a:cubicBezTo>
                  <a:pt x="9010609" y="1305280"/>
                  <a:pt x="9019977" y="1303048"/>
                  <a:pt x="9033805" y="1305280"/>
                </a:cubicBezTo>
                <a:cubicBezTo>
                  <a:pt x="9078415" y="1312863"/>
                  <a:pt x="9092243" y="1299481"/>
                  <a:pt x="9083322" y="1259778"/>
                </a:cubicBezTo>
                <a:cubicBezTo>
                  <a:pt x="9081092" y="1249964"/>
                  <a:pt x="9080645" y="1241934"/>
                  <a:pt x="9088228" y="1233458"/>
                </a:cubicBezTo>
                <a:cubicBezTo>
                  <a:pt x="9122132" y="1195541"/>
                  <a:pt x="9157819" y="1158961"/>
                  <a:pt x="9196629" y="1124611"/>
                </a:cubicBezTo>
                <a:cubicBezTo>
                  <a:pt x="9268451" y="1061266"/>
                  <a:pt x="9345625" y="1002828"/>
                  <a:pt x="9412538" y="935022"/>
                </a:cubicBezTo>
                <a:cubicBezTo>
                  <a:pt x="9432166" y="914501"/>
                  <a:pt x="9446888" y="891304"/>
                  <a:pt x="9455363" y="864985"/>
                </a:cubicBezTo>
                <a:cubicBezTo>
                  <a:pt x="9458040" y="856063"/>
                  <a:pt x="9459378" y="844911"/>
                  <a:pt x="9448672" y="838220"/>
                </a:cubicBezTo>
                <a:cubicBezTo>
                  <a:pt x="9438412" y="831528"/>
                  <a:pt x="9430829" y="839112"/>
                  <a:pt x="9423691" y="844465"/>
                </a:cubicBezTo>
                <a:cubicBezTo>
                  <a:pt x="9393803" y="866323"/>
                  <a:pt x="9363468" y="888628"/>
                  <a:pt x="9333580" y="910932"/>
                </a:cubicBezTo>
                <a:cubicBezTo>
                  <a:pt x="9303246" y="933238"/>
                  <a:pt x="9273357" y="956434"/>
                  <a:pt x="9241685" y="980077"/>
                </a:cubicBezTo>
                <a:cubicBezTo>
                  <a:pt x="9239455" y="969817"/>
                  <a:pt x="9246146" y="967587"/>
                  <a:pt x="9249715" y="964018"/>
                </a:cubicBezTo>
                <a:cubicBezTo>
                  <a:pt x="9300123" y="913610"/>
                  <a:pt x="9355439" y="867662"/>
                  <a:pt x="9412538" y="823499"/>
                </a:cubicBezTo>
                <a:cubicBezTo>
                  <a:pt x="9456702" y="789149"/>
                  <a:pt x="9499526" y="753015"/>
                  <a:pt x="9528522" y="706176"/>
                </a:cubicBezTo>
                <a:cubicBezTo>
                  <a:pt x="9539675" y="687886"/>
                  <a:pt x="9545474" y="668704"/>
                  <a:pt x="9542798" y="647292"/>
                </a:cubicBezTo>
                <a:cubicBezTo>
                  <a:pt x="9541905" y="640600"/>
                  <a:pt x="9541014" y="633909"/>
                  <a:pt x="9532091" y="631679"/>
                </a:cubicBezTo>
                <a:cubicBezTo>
                  <a:pt x="9524953" y="629894"/>
                  <a:pt x="9520493" y="633909"/>
                  <a:pt x="9516924" y="638370"/>
                </a:cubicBezTo>
                <a:cubicBezTo>
                  <a:pt x="9510679" y="646399"/>
                  <a:pt x="9504434" y="654429"/>
                  <a:pt x="9495512" y="660675"/>
                </a:cubicBezTo>
                <a:cubicBezTo>
                  <a:pt x="9441980" y="698146"/>
                  <a:pt x="9392019" y="739187"/>
                  <a:pt x="9343394" y="781565"/>
                </a:cubicBezTo>
                <a:cubicBezTo>
                  <a:pt x="9263543" y="850710"/>
                  <a:pt x="9184585" y="921193"/>
                  <a:pt x="9090906" y="975617"/>
                </a:cubicBezTo>
                <a:cubicBezTo>
                  <a:pt x="9055664" y="996136"/>
                  <a:pt x="9019084" y="1014427"/>
                  <a:pt x="8976705" y="1023348"/>
                </a:cubicBezTo>
                <a:cubicBezTo>
                  <a:pt x="8978044" y="1018887"/>
                  <a:pt x="8980721" y="1016211"/>
                  <a:pt x="8983397" y="1013981"/>
                </a:cubicBezTo>
                <a:cubicBezTo>
                  <a:pt x="9073061" y="941713"/>
                  <a:pt x="9159604" y="867216"/>
                  <a:pt x="9238116" y="784688"/>
                </a:cubicBezTo>
                <a:cubicBezTo>
                  <a:pt x="9334918" y="682979"/>
                  <a:pt x="9417446" y="572348"/>
                  <a:pt x="9474545" y="446103"/>
                </a:cubicBezTo>
                <a:cubicBezTo>
                  <a:pt x="9477222" y="440751"/>
                  <a:pt x="9479007" y="435843"/>
                  <a:pt x="9486143" y="435843"/>
                </a:cubicBezTo>
                <a:cubicBezTo>
                  <a:pt x="9504434" y="436289"/>
                  <a:pt x="9506218" y="427368"/>
                  <a:pt x="9503541" y="412646"/>
                </a:cubicBezTo>
                <a:cubicBezTo>
                  <a:pt x="9496404" y="376512"/>
                  <a:pt x="9508449" y="346179"/>
                  <a:pt x="9539229" y="325658"/>
                </a:cubicBezTo>
                <a:cubicBezTo>
                  <a:pt x="9561533" y="310491"/>
                  <a:pt x="9580269" y="297108"/>
                  <a:pt x="9554396" y="268558"/>
                </a:cubicBezTo>
                <a:cubicBezTo>
                  <a:pt x="9548150" y="261867"/>
                  <a:pt x="9550382" y="252053"/>
                  <a:pt x="9552612" y="243131"/>
                </a:cubicBezTo>
                <a:cubicBezTo>
                  <a:pt x="9555734" y="229748"/>
                  <a:pt x="9562872" y="219042"/>
                  <a:pt x="9570901" y="207890"/>
                </a:cubicBezTo>
                <a:cubicBezTo>
                  <a:pt x="9575363" y="201645"/>
                  <a:pt x="9580715" y="193168"/>
                  <a:pt x="9574470" y="186031"/>
                </a:cubicBezTo>
                <a:cubicBezTo>
                  <a:pt x="9570901" y="181793"/>
                  <a:pt x="9566775" y="181124"/>
                  <a:pt x="9562593" y="181849"/>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098" name="Picture 2">
            <a:extLst>
              <a:ext uri="{FF2B5EF4-FFF2-40B4-BE49-F238E27FC236}">
                <a16:creationId xmlns:a16="http://schemas.microsoft.com/office/drawing/2014/main" id="{32425DA1-A769-344F-AE84-E1730DDC6C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88080" y="1820333"/>
            <a:ext cx="4805680" cy="3447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31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106E6-C6B6-E3EC-D61A-0976F5A03CB9}"/>
              </a:ext>
            </a:extLst>
          </p:cNvPr>
          <p:cNvSpPr>
            <a:spLocks noGrp="1"/>
          </p:cNvSpPr>
          <p:nvPr>
            <p:ph type="title"/>
          </p:nvPr>
        </p:nvSpPr>
        <p:spPr>
          <a:xfrm>
            <a:off x="686834" y="1153572"/>
            <a:ext cx="3200400" cy="4461163"/>
          </a:xfrm>
        </p:spPr>
        <p:txBody>
          <a:bodyPr>
            <a:normAutofit/>
          </a:bodyPr>
          <a:lstStyle/>
          <a:p>
            <a:r>
              <a:rPr lang="en-US" b="1" u="sng" dirty="0">
                <a:solidFill>
                  <a:srgbClr val="FFFFFF"/>
                </a:solidFill>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55C4C8-C195-BF76-86AB-B75C685D0C3F}"/>
              </a:ext>
            </a:extLst>
          </p:cNvPr>
          <p:cNvSpPr>
            <a:spLocks noGrp="1"/>
          </p:cNvSpPr>
          <p:nvPr>
            <p:ph idx="1"/>
          </p:nvPr>
        </p:nvSpPr>
        <p:spPr>
          <a:xfrm>
            <a:off x="4447308" y="591344"/>
            <a:ext cx="6906491" cy="5585619"/>
          </a:xfrm>
        </p:spPr>
        <p:txBody>
          <a:bodyPr anchor="ctr">
            <a:normAutofit/>
          </a:bodyPr>
          <a:lstStyle/>
          <a:p>
            <a:r>
              <a:rPr lang="en-US" sz="2200" dirty="0"/>
              <a:t>The current trending technologies are Cloud, Machine Learning, Internet of Things. </a:t>
            </a:r>
          </a:p>
          <a:p>
            <a:r>
              <a:rPr lang="en-US" sz="2200" dirty="0"/>
              <a:t>There are many things we can solve using these current technologies. We thought of a way to solve of the problem that we mostly see using these technologies. </a:t>
            </a:r>
          </a:p>
          <a:p>
            <a:r>
              <a:rPr lang="en-US" sz="2200" dirty="0"/>
              <a:t>Even in this technological world there are still few things which are following the traditional methods, one those sectors is Agriculture sector. There is lot of upgrade in the agriculture techniques but still we can implement many more things.</a:t>
            </a:r>
          </a:p>
        </p:txBody>
      </p:sp>
      <p:sp>
        <p:nvSpPr>
          <p:cNvPr id="4" name="Footer Placeholder 3">
            <a:extLst>
              <a:ext uri="{FF2B5EF4-FFF2-40B4-BE49-F238E27FC236}">
                <a16:creationId xmlns:a16="http://schemas.microsoft.com/office/drawing/2014/main" id="{4B69D243-DEAD-8B7E-3DEC-4D8F39A2EF7A}"/>
              </a:ext>
            </a:extLst>
          </p:cNvPr>
          <p:cNvSpPr>
            <a:spLocks noGrp="1"/>
          </p:cNvSpPr>
          <p:nvPr>
            <p:ph type="ftr" sz="quarter" idx="11"/>
          </p:nvPr>
        </p:nvSpPr>
        <p:spPr/>
        <p:txBody>
          <a:bodyPr/>
          <a:lstStyle/>
          <a:p>
            <a:r>
              <a:rPr lang="en-US" dirty="0"/>
              <a:t>Sumanth Kumar</a:t>
            </a:r>
          </a:p>
        </p:txBody>
      </p:sp>
    </p:spTree>
    <p:extLst>
      <p:ext uri="{BB962C8B-B14F-4D97-AF65-F5344CB8AC3E}">
        <p14:creationId xmlns:p14="http://schemas.microsoft.com/office/powerpoint/2010/main" val="183332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08AC8-1136-23F6-72DF-5CF92CF6565E}"/>
              </a:ext>
            </a:extLst>
          </p:cNvPr>
          <p:cNvSpPr>
            <a:spLocks noGrp="1"/>
          </p:cNvSpPr>
          <p:nvPr>
            <p:ph type="title"/>
          </p:nvPr>
        </p:nvSpPr>
        <p:spPr>
          <a:xfrm>
            <a:off x="1171074" y="1396686"/>
            <a:ext cx="3240506" cy="4064628"/>
          </a:xfrm>
        </p:spPr>
        <p:txBody>
          <a:bodyPr>
            <a:normAutofit/>
          </a:bodyPr>
          <a:lstStyle/>
          <a:p>
            <a:r>
              <a:rPr lang="en-US" b="1" u="sng" dirty="0">
                <a:solidFill>
                  <a:srgbClr val="FFFFFF"/>
                </a:solidFill>
              </a:rPr>
              <a:t>Motivation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EE1AB82-EFCD-7425-CB87-34AF048EBE76}"/>
              </a:ext>
            </a:extLst>
          </p:cNvPr>
          <p:cNvSpPr>
            <a:spLocks noGrp="1"/>
          </p:cNvSpPr>
          <p:nvPr>
            <p:ph idx="1"/>
          </p:nvPr>
        </p:nvSpPr>
        <p:spPr>
          <a:xfrm>
            <a:off x="5370153" y="1526033"/>
            <a:ext cx="5536397" cy="3935281"/>
          </a:xfrm>
        </p:spPr>
        <p:txBody>
          <a:bodyPr>
            <a:normAutofit/>
          </a:bodyPr>
          <a:lstStyle/>
          <a:p>
            <a:r>
              <a:rPr lang="en-US" sz="2000"/>
              <a:t>Water is main resource for any type of crop. Crop with the right amount of water gives good yield. Supplying correct amount of water to crop is crucial. Supplying proper water can’t be possible all the time by humans.</a:t>
            </a:r>
          </a:p>
          <a:p>
            <a:r>
              <a:rPr lang="en-US" sz="2000"/>
              <a:t>Smart irrigation is a one-time investment and further reduces the cost.</a:t>
            </a:r>
          </a:p>
          <a:p>
            <a:r>
              <a:rPr lang="en-US" sz="2000"/>
              <a:t>Over irrigation can lead to problems such as erosion, nutrient leaching and decreases soil fertility.</a:t>
            </a:r>
          </a:p>
          <a:p>
            <a:r>
              <a:rPr lang="en-US" sz="2000"/>
              <a:t>Use of technologies provides farmer with access to detailed data about their fields.</a:t>
            </a:r>
          </a:p>
        </p:txBody>
      </p:sp>
      <p:sp>
        <p:nvSpPr>
          <p:cNvPr id="4" name="Footer Placeholder 3">
            <a:extLst>
              <a:ext uri="{FF2B5EF4-FFF2-40B4-BE49-F238E27FC236}">
                <a16:creationId xmlns:a16="http://schemas.microsoft.com/office/drawing/2014/main" id="{7CDF8635-11A1-F0FE-116B-16E433C1B111}"/>
              </a:ext>
            </a:extLst>
          </p:cNvPr>
          <p:cNvSpPr>
            <a:spLocks noGrp="1"/>
          </p:cNvSpPr>
          <p:nvPr>
            <p:ph type="ftr" sz="quarter" idx="11"/>
          </p:nvPr>
        </p:nvSpPr>
        <p:spPr/>
        <p:txBody>
          <a:bodyPr/>
          <a:lstStyle/>
          <a:p>
            <a:r>
              <a:rPr lang="en-US" dirty="0"/>
              <a:t>Sumanth Kumar</a:t>
            </a:r>
          </a:p>
        </p:txBody>
      </p:sp>
    </p:spTree>
    <p:extLst>
      <p:ext uri="{BB962C8B-B14F-4D97-AF65-F5344CB8AC3E}">
        <p14:creationId xmlns:p14="http://schemas.microsoft.com/office/powerpoint/2010/main" val="6238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64C87-07E2-B007-5EA7-9BBCDDD6B4C6}"/>
              </a:ext>
            </a:extLst>
          </p:cNvPr>
          <p:cNvSpPr>
            <a:spLocks noGrp="1"/>
          </p:cNvSpPr>
          <p:nvPr>
            <p:ph type="title"/>
          </p:nvPr>
        </p:nvSpPr>
        <p:spPr>
          <a:xfrm>
            <a:off x="841248" y="548640"/>
            <a:ext cx="3600860" cy="5431536"/>
          </a:xfrm>
        </p:spPr>
        <p:txBody>
          <a:bodyPr>
            <a:normAutofit/>
          </a:bodyPr>
          <a:lstStyle/>
          <a:p>
            <a:r>
              <a:rPr lang="en-US" sz="5400" b="1" u="sng"/>
              <a:t>Problem Definition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9054B0-A79A-AAED-DC94-1CFC6B6D41D5}"/>
              </a:ext>
            </a:extLst>
          </p:cNvPr>
          <p:cNvSpPr>
            <a:spLocks noGrp="1"/>
          </p:cNvSpPr>
          <p:nvPr>
            <p:ph idx="1"/>
          </p:nvPr>
        </p:nvSpPr>
        <p:spPr>
          <a:xfrm>
            <a:off x="5126418" y="552091"/>
            <a:ext cx="6224335" cy="5431536"/>
          </a:xfrm>
        </p:spPr>
        <p:txBody>
          <a:bodyPr anchor="ctr">
            <a:normAutofit/>
          </a:bodyPr>
          <a:lstStyle/>
          <a:p>
            <a:r>
              <a:rPr lang="en-US" sz="2200"/>
              <a:t>In many cases, Farmer’s themselves should get into the field to perform irrigation but there are some situations where they themselves can’t do the things manually. </a:t>
            </a:r>
          </a:p>
          <a:p>
            <a:r>
              <a:rPr lang="en-US" sz="2200"/>
              <a:t>Such as checking soil moisture level, temperature, humidity. </a:t>
            </a:r>
          </a:p>
          <a:p>
            <a:r>
              <a:rPr lang="en-US" sz="2200"/>
              <a:t>This process is time consuming and there can be many human errors. </a:t>
            </a:r>
          </a:p>
          <a:p>
            <a:r>
              <a:rPr lang="en-US" sz="2200"/>
              <a:t>Checking these levels and maintaining the level at regular interval of times cannot be possible all the time. </a:t>
            </a:r>
          </a:p>
          <a:p>
            <a:r>
              <a:rPr lang="en-US" sz="2200"/>
              <a:t>There are some techniques where irrigation starts as soon as the soil moisture drops but, in that case when there is sudden increment in moisture level through external factor then crop maybe damaged.</a:t>
            </a:r>
          </a:p>
        </p:txBody>
      </p:sp>
      <p:sp>
        <p:nvSpPr>
          <p:cNvPr id="4" name="Footer Placeholder 3">
            <a:extLst>
              <a:ext uri="{FF2B5EF4-FFF2-40B4-BE49-F238E27FC236}">
                <a16:creationId xmlns:a16="http://schemas.microsoft.com/office/drawing/2014/main" id="{FE83A99A-31F4-A846-F36F-E8CA97A1B249}"/>
              </a:ext>
            </a:extLst>
          </p:cNvPr>
          <p:cNvSpPr>
            <a:spLocks noGrp="1"/>
          </p:cNvSpPr>
          <p:nvPr>
            <p:ph type="ftr" sz="quarter" idx="11"/>
          </p:nvPr>
        </p:nvSpPr>
        <p:spPr/>
        <p:txBody>
          <a:bodyPr/>
          <a:lstStyle/>
          <a:p>
            <a:r>
              <a:rPr lang="en-US" dirty="0"/>
              <a:t>Sumanth Kumar</a:t>
            </a:r>
          </a:p>
        </p:txBody>
      </p:sp>
    </p:spTree>
    <p:extLst>
      <p:ext uri="{BB962C8B-B14F-4D97-AF65-F5344CB8AC3E}">
        <p14:creationId xmlns:p14="http://schemas.microsoft.com/office/powerpoint/2010/main" val="272805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7AEB-C7EE-7382-2B69-F760F76B3B3C}"/>
              </a:ext>
            </a:extLst>
          </p:cNvPr>
          <p:cNvSpPr>
            <a:spLocks noGrp="1"/>
          </p:cNvSpPr>
          <p:nvPr>
            <p:ph type="title"/>
          </p:nvPr>
        </p:nvSpPr>
        <p:spPr/>
        <p:txBody>
          <a:bodyPr/>
          <a:lstStyle/>
          <a:p>
            <a:r>
              <a:rPr lang="en-US" sz="4400" b="1" u="sng" dirty="0"/>
              <a:t>Proposed Solution</a:t>
            </a:r>
            <a:endParaRPr lang="en-US" b="1" u="sng" dirty="0"/>
          </a:p>
        </p:txBody>
      </p:sp>
      <p:graphicFrame>
        <p:nvGraphicFramePr>
          <p:cNvPr id="5" name="Content Placeholder 2">
            <a:extLst>
              <a:ext uri="{FF2B5EF4-FFF2-40B4-BE49-F238E27FC236}">
                <a16:creationId xmlns:a16="http://schemas.microsoft.com/office/drawing/2014/main" id="{C435F144-6C2F-3B32-CA9D-67F2FB9088C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DC6BBFAF-98B9-05FF-35B2-ABF31A4483DE}"/>
              </a:ext>
            </a:extLst>
          </p:cNvPr>
          <p:cNvSpPr>
            <a:spLocks noGrp="1"/>
          </p:cNvSpPr>
          <p:nvPr>
            <p:ph type="ftr" sz="quarter" idx="11"/>
          </p:nvPr>
        </p:nvSpPr>
        <p:spPr/>
        <p:txBody>
          <a:bodyPr/>
          <a:lstStyle/>
          <a:p>
            <a:r>
              <a:rPr lang="en-US" dirty="0"/>
              <a:t>Sumanth Kumar</a:t>
            </a:r>
          </a:p>
        </p:txBody>
      </p:sp>
    </p:spTree>
    <p:extLst>
      <p:ext uri="{BB962C8B-B14F-4D97-AF65-F5344CB8AC3E}">
        <p14:creationId xmlns:p14="http://schemas.microsoft.com/office/powerpoint/2010/main" val="310048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0784C77-83D9-B655-AA2A-A778DA75F84C}"/>
              </a:ext>
            </a:extLst>
          </p:cNvPr>
          <p:cNvSpPr>
            <a:spLocks noGrp="1"/>
          </p:cNvSpPr>
          <p:nvPr>
            <p:ph type="title"/>
          </p:nvPr>
        </p:nvSpPr>
        <p:spPr>
          <a:xfrm>
            <a:off x="841246" y="673770"/>
            <a:ext cx="4340354" cy="2414488"/>
          </a:xfrm>
        </p:spPr>
        <p:txBody>
          <a:bodyPr anchor="t">
            <a:normAutofit fontScale="90000"/>
          </a:bodyPr>
          <a:lstStyle/>
          <a:p>
            <a:r>
              <a:rPr lang="en-US" sz="4000" b="1" u="sng" dirty="0">
                <a:solidFill>
                  <a:srgbClr val="FFFFFF"/>
                </a:solidFill>
                <a:latin typeface="Times New Roman" panose="02020603050405020304" pitchFamily="18" charset="0"/>
                <a:cs typeface="Times New Roman" panose="02020603050405020304" pitchFamily="18" charset="0"/>
              </a:rPr>
              <a:t>DEMONSTRATION</a:t>
            </a:r>
            <a:br>
              <a:rPr lang="en-US" sz="3800" dirty="0">
                <a:solidFill>
                  <a:srgbClr val="FFFFFF"/>
                </a:solidFill>
              </a:rPr>
            </a:br>
            <a:br>
              <a:rPr lang="en-US" sz="3800" dirty="0">
                <a:solidFill>
                  <a:srgbClr val="FFFFFF"/>
                </a:solidFill>
              </a:rPr>
            </a:br>
            <a:br>
              <a:rPr lang="en-US" sz="3800" dirty="0">
                <a:solidFill>
                  <a:srgbClr val="FFFFFF"/>
                </a:solidFill>
              </a:rPr>
            </a:br>
            <a:r>
              <a:rPr lang="en-US" sz="3800" b="1" u="sng" dirty="0">
                <a:solidFill>
                  <a:srgbClr val="FFFFFF"/>
                </a:solidFill>
                <a:latin typeface="Times New Roman" panose="02020603050405020304" pitchFamily="18" charset="0"/>
                <a:cs typeface="Times New Roman" panose="02020603050405020304" pitchFamily="18" charset="0"/>
              </a:rPr>
              <a:t>Using TensorFlow for Crop Disease Prediction</a:t>
            </a:r>
          </a:p>
        </p:txBody>
      </p:sp>
      <p:sp>
        <p:nvSpPr>
          <p:cNvPr id="3" name="Content Placeholder 2">
            <a:extLst>
              <a:ext uri="{FF2B5EF4-FFF2-40B4-BE49-F238E27FC236}">
                <a16:creationId xmlns:a16="http://schemas.microsoft.com/office/drawing/2014/main" id="{606EF51D-435D-55CE-5C89-F08D972E4A41}"/>
              </a:ext>
            </a:extLst>
          </p:cNvPr>
          <p:cNvSpPr>
            <a:spLocks noGrp="1"/>
          </p:cNvSpPr>
          <p:nvPr>
            <p:ph idx="1"/>
          </p:nvPr>
        </p:nvSpPr>
        <p:spPr>
          <a:xfrm>
            <a:off x="6095999" y="882315"/>
            <a:ext cx="5254754" cy="5294647"/>
          </a:xfrm>
        </p:spPr>
        <p:txBody>
          <a:bodyPr>
            <a:normAutofit fontScale="92500" lnSpcReduction="20000"/>
          </a:bodyPr>
          <a:lstStyle/>
          <a:p>
            <a:r>
              <a:rPr lang="en-US" sz="2600" b="0" i="0" dirty="0">
                <a:effectLst/>
                <a:latin typeface="Optima"/>
              </a:rPr>
              <a:t>TensorFlow is an open-source machine learning framework developed by Google.</a:t>
            </a:r>
          </a:p>
          <a:p>
            <a:r>
              <a:rPr lang="en-US" sz="2600" b="0" i="0" dirty="0">
                <a:effectLst/>
                <a:latin typeface="Söhne"/>
              </a:rPr>
              <a:t>Here's how TensorFlow is used:</a:t>
            </a:r>
            <a:endParaRPr lang="en-US" sz="2600" b="0" i="0" dirty="0">
              <a:effectLst/>
              <a:latin typeface="Optima"/>
            </a:endParaRPr>
          </a:p>
          <a:p>
            <a:pPr>
              <a:buFont typeface="Wingdings" panose="05000000000000000000" pitchFamily="2" charset="2"/>
              <a:buChar char="ü"/>
            </a:pPr>
            <a:r>
              <a:rPr lang="en-US" sz="2600" b="1" i="0" dirty="0">
                <a:effectLst/>
                <a:latin typeface="Söhne"/>
              </a:rPr>
              <a:t>Data Collection and Preprocessing</a:t>
            </a:r>
            <a:r>
              <a:rPr lang="en-US" sz="2600" b="0" i="0" dirty="0">
                <a:effectLst/>
                <a:latin typeface="Söhne"/>
              </a:rPr>
              <a:t>: Initially, a dataset containing images of healthy crops and crops affected by various diseases is collected. This dataset needs to be labeled with the corresponding disease for each image.</a:t>
            </a:r>
            <a:endParaRPr lang="en-US" sz="2600" dirty="0">
              <a:latin typeface="Optima"/>
            </a:endParaRPr>
          </a:p>
          <a:p>
            <a:pPr>
              <a:buFont typeface="Wingdings" panose="05000000000000000000" pitchFamily="2" charset="2"/>
              <a:buChar char="ü"/>
            </a:pPr>
            <a:r>
              <a:rPr lang="en-US" sz="2600" b="1" i="0" dirty="0">
                <a:effectLst/>
                <a:latin typeface="Söhne"/>
              </a:rPr>
              <a:t>Model Selection or Customization</a:t>
            </a:r>
            <a:r>
              <a:rPr lang="en-US" sz="2600" b="0" i="0" dirty="0">
                <a:effectLst/>
                <a:latin typeface="Söhne"/>
              </a:rPr>
              <a:t>:</a:t>
            </a:r>
            <a:r>
              <a:rPr lang="en-US" sz="2600" b="0" i="0" dirty="0">
                <a:effectLst/>
                <a:latin typeface="Optima"/>
              </a:rPr>
              <a:t> </a:t>
            </a:r>
            <a:r>
              <a:rPr lang="en-US" sz="2600" dirty="0">
                <a:latin typeface="Söhne"/>
              </a:rPr>
              <a:t>R</a:t>
            </a:r>
            <a:r>
              <a:rPr lang="en-US" sz="2600" b="0" i="0" dirty="0">
                <a:effectLst/>
                <a:latin typeface="Söhne"/>
              </a:rPr>
              <a:t>esearchers or developers may design custom models tailored to the crop disease prediction task using TensorFlow's high-level APIs like </a:t>
            </a:r>
            <a:r>
              <a:rPr lang="en-US" sz="2600" b="0" i="0" dirty="0" err="1">
                <a:effectLst/>
                <a:latin typeface="Söhne"/>
              </a:rPr>
              <a:t>Keras</a:t>
            </a:r>
            <a:r>
              <a:rPr lang="en-US" sz="2600" b="0" i="0" dirty="0">
                <a:effectLst/>
                <a:latin typeface="Söhne"/>
              </a:rPr>
              <a:t>.</a:t>
            </a:r>
          </a:p>
          <a:p>
            <a:pPr>
              <a:buFont typeface="Wingdings" panose="05000000000000000000" pitchFamily="2" charset="2"/>
              <a:buChar char="ü"/>
            </a:pPr>
            <a:endParaRPr lang="en-US" sz="1900" dirty="0"/>
          </a:p>
          <a:p>
            <a:pPr marL="0" indent="0">
              <a:buNone/>
            </a:pPr>
            <a:br>
              <a:rPr lang="en-US" sz="1900" dirty="0"/>
            </a:br>
            <a:endParaRPr lang="en-US" sz="1900" dirty="0"/>
          </a:p>
        </p:txBody>
      </p:sp>
      <p:sp>
        <p:nvSpPr>
          <p:cNvPr id="4" name="Footer Placeholder 3">
            <a:extLst>
              <a:ext uri="{FF2B5EF4-FFF2-40B4-BE49-F238E27FC236}">
                <a16:creationId xmlns:a16="http://schemas.microsoft.com/office/drawing/2014/main" id="{843A15D3-73C2-E658-3687-B7FBD44956D2}"/>
              </a:ext>
            </a:extLst>
          </p:cNvPr>
          <p:cNvSpPr>
            <a:spLocks noGrp="1"/>
          </p:cNvSpPr>
          <p:nvPr>
            <p:ph type="ftr" sz="quarter" idx="11"/>
          </p:nvPr>
        </p:nvSpPr>
        <p:spPr/>
        <p:txBody>
          <a:bodyPr/>
          <a:lstStyle/>
          <a:p>
            <a:r>
              <a:rPr lang="en-US" dirty="0"/>
              <a:t>Hema </a:t>
            </a:r>
            <a:r>
              <a:rPr lang="en-US" dirty="0" err="1"/>
              <a:t>Likhitha</a:t>
            </a:r>
            <a:endParaRPr lang="en-US" dirty="0"/>
          </a:p>
        </p:txBody>
      </p:sp>
    </p:spTree>
    <p:extLst>
      <p:ext uri="{BB962C8B-B14F-4D97-AF65-F5344CB8AC3E}">
        <p14:creationId xmlns:p14="http://schemas.microsoft.com/office/powerpoint/2010/main" val="123955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D859C21A-B230-C4AF-BBE5-BC9B531C1BBE}"/>
              </a:ext>
            </a:extLst>
          </p:cNvPr>
          <p:cNvSpPr>
            <a:spLocks noGrp="1"/>
          </p:cNvSpPr>
          <p:nvPr>
            <p:ph idx="1"/>
          </p:nvPr>
        </p:nvSpPr>
        <p:spPr>
          <a:xfrm>
            <a:off x="6095999" y="882315"/>
            <a:ext cx="5254754" cy="5294647"/>
          </a:xfrm>
        </p:spPr>
        <p:txBody>
          <a:bodyPr>
            <a:normAutofit/>
          </a:bodyPr>
          <a:lstStyle/>
          <a:p>
            <a:pPr>
              <a:buFont typeface="Wingdings" panose="05000000000000000000" pitchFamily="2" charset="2"/>
              <a:buChar char="ü"/>
            </a:pPr>
            <a:r>
              <a:rPr lang="en-US" sz="2000" b="1" i="0" dirty="0">
                <a:effectLst/>
                <a:latin typeface="Söhne"/>
              </a:rPr>
              <a:t>Training</a:t>
            </a:r>
            <a:r>
              <a:rPr lang="en-US" sz="2000" b="0" i="0" dirty="0">
                <a:effectLst/>
                <a:latin typeface="Söhne"/>
              </a:rPr>
              <a:t>: During training, the model learns to extract relevant features from the images and make predictions about whether a crop is healthy or diseased and, if diseased, which disease it has. </a:t>
            </a:r>
          </a:p>
          <a:p>
            <a:pPr>
              <a:buFont typeface="Wingdings" panose="05000000000000000000" pitchFamily="2" charset="2"/>
              <a:buChar char="ü"/>
            </a:pPr>
            <a:r>
              <a:rPr lang="en-US" sz="2000" b="1" i="0" dirty="0">
                <a:effectLst/>
                <a:latin typeface="Söhne"/>
              </a:rPr>
              <a:t>Validation and Evaluation</a:t>
            </a:r>
            <a:r>
              <a:rPr lang="en-US" sz="2000" b="0" i="0" dirty="0">
                <a:effectLst/>
                <a:latin typeface="Söhne"/>
              </a:rPr>
              <a:t>: After training, the model's performance is evaluated using a separate validation dataset to assess its accuracy, precision, recall, and other performance metrics. </a:t>
            </a:r>
          </a:p>
          <a:p>
            <a:pPr>
              <a:buFont typeface="Wingdings" panose="05000000000000000000" pitchFamily="2" charset="2"/>
              <a:buChar char="ü"/>
            </a:pPr>
            <a:r>
              <a:rPr lang="en-US" sz="2000" b="1" i="0" dirty="0">
                <a:effectLst/>
                <a:latin typeface="Söhne"/>
              </a:rPr>
              <a:t>Deployment</a:t>
            </a:r>
            <a:r>
              <a:rPr lang="en-US" sz="2000" b="0" i="0" dirty="0">
                <a:effectLst/>
                <a:latin typeface="Söhne"/>
              </a:rPr>
              <a:t>: Once the model achieves satisfactory performance, it can be deployed in production environments for crop disease prediction. Deployment options include integrating the model into web applications, mobile apps, or embedded systems used in agricultural machinery or drones. </a:t>
            </a:r>
          </a:p>
          <a:p>
            <a:endParaRPr lang="en-US" sz="2000" dirty="0"/>
          </a:p>
        </p:txBody>
      </p:sp>
      <p:sp>
        <p:nvSpPr>
          <p:cNvPr id="4" name="Footer Placeholder 3">
            <a:extLst>
              <a:ext uri="{FF2B5EF4-FFF2-40B4-BE49-F238E27FC236}">
                <a16:creationId xmlns:a16="http://schemas.microsoft.com/office/drawing/2014/main" id="{1BE15AF9-DA1A-B2AD-8A8F-AE6DFDC6615B}"/>
              </a:ext>
            </a:extLst>
          </p:cNvPr>
          <p:cNvSpPr>
            <a:spLocks noGrp="1"/>
          </p:cNvSpPr>
          <p:nvPr>
            <p:ph type="ftr" sz="quarter" idx="11"/>
          </p:nvPr>
        </p:nvSpPr>
        <p:spPr>
          <a:xfrm>
            <a:off x="6243320" y="6451917"/>
            <a:ext cx="4114800" cy="365125"/>
          </a:xfrm>
        </p:spPr>
        <p:txBody>
          <a:bodyPr/>
          <a:lstStyle/>
          <a:p>
            <a:r>
              <a:rPr lang="en-US" dirty="0"/>
              <a:t>Hema </a:t>
            </a:r>
            <a:r>
              <a:rPr lang="en-US" dirty="0" err="1"/>
              <a:t>Likhitha</a:t>
            </a:r>
            <a:endParaRPr lang="en-US" dirty="0"/>
          </a:p>
        </p:txBody>
      </p:sp>
      <p:pic>
        <p:nvPicPr>
          <p:cNvPr id="1030" name="Picture 6" descr="Plant Disease Detection Workflow | Download Scientific Diagram">
            <a:extLst>
              <a:ext uri="{FF2B5EF4-FFF2-40B4-BE49-F238E27FC236}">
                <a16:creationId xmlns:a16="http://schemas.microsoft.com/office/drawing/2014/main" id="{2135E3C7-DB97-B9EA-3304-E27AD7F4A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95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1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8C635-5071-A584-E9FA-881358F7A24D}"/>
              </a:ext>
            </a:extLst>
          </p:cNvPr>
          <p:cNvSpPr>
            <a:spLocks noGrp="1"/>
          </p:cNvSpPr>
          <p:nvPr>
            <p:ph type="title"/>
          </p:nvPr>
        </p:nvSpPr>
        <p:spPr>
          <a:xfrm>
            <a:off x="1171074" y="1396686"/>
            <a:ext cx="3240506" cy="3612194"/>
          </a:xfrm>
        </p:spPr>
        <p:txBody>
          <a:bodyPr>
            <a:normAutofit fontScale="90000"/>
          </a:bodyPr>
          <a:lstStyle/>
          <a:p>
            <a:br>
              <a:rPr lang="en-US" dirty="0">
                <a:solidFill>
                  <a:srgbClr val="FFFFFF"/>
                </a:solidFill>
              </a:rPr>
            </a:br>
            <a:r>
              <a:rPr lang="en-US" b="1" u="sng" dirty="0">
                <a:solidFill>
                  <a:srgbClr val="FFFFFF"/>
                </a:solidFill>
                <a:latin typeface="Times New Roman" panose="02020603050405020304" pitchFamily="18" charset="0"/>
                <a:cs typeface="Times New Roman" panose="02020603050405020304" pitchFamily="18" charset="0"/>
              </a:rPr>
              <a:t>Using TensorFlow LITE for Crop Disease Prediction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29392B-B5CD-1CDE-4A97-3A7A856E9DCF}"/>
              </a:ext>
            </a:extLst>
          </p:cNvPr>
          <p:cNvSpPr>
            <a:spLocks noGrp="1"/>
          </p:cNvSpPr>
          <p:nvPr>
            <p:ph idx="1"/>
          </p:nvPr>
        </p:nvSpPr>
        <p:spPr>
          <a:xfrm>
            <a:off x="5370153" y="1526033"/>
            <a:ext cx="5536397" cy="4356607"/>
          </a:xfrm>
        </p:spPr>
        <p:txBody>
          <a:bodyPr>
            <a:normAutofit/>
          </a:bodyPr>
          <a:lstStyle/>
          <a:p>
            <a:r>
              <a:rPr lang="en-US" sz="2400" b="0" i="0" dirty="0">
                <a:effectLst/>
                <a:latin typeface="Söhne"/>
              </a:rPr>
              <a:t>TensorFlow Lite is a popular framework for deploying machine learning models on mobile and edge devices, making it suitable for applications like crop disease prediction. </a:t>
            </a:r>
          </a:p>
          <a:p>
            <a:r>
              <a:rPr lang="en-US" sz="2400" b="0" i="0" dirty="0">
                <a:effectLst/>
                <a:latin typeface="Söhne"/>
              </a:rPr>
              <a:t>Here's how TensorFlow Lite is used:</a:t>
            </a:r>
          </a:p>
          <a:p>
            <a:pPr>
              <a:buFont typeface="Wingdings" panose="05000000000000000000" pitchFamily="2" charset="2"/>
              <a:buChar char="ü"/>
            </a:pPr>
            <a:r>
              <a:rPr lang="en-US" sz="2400" b="1" i="0" dirty="0">
                <a:effectLst/>
                <a:latin typeface="Söhne"/>
              </a:rPr>
              <a:t>Model Training</a:t>
            </a:r>
            <a:r>
              <a:rPr lang="en-US" sz="2400" b="0" i="0" dirty="0">
                <a:effectLst/>
                <a:latin typeface="Söhne"/>
              </a:rPr>
              <a:t>: Initially, a machine learning model is trained using TensorFlow. This model is typically trained on a dataset containing images of healthy crops as well as crops affected by various diseases.</a:t>
            </a:r>
          </a:p>
          <a:p>
            <a:pPr marL="0" indent="0">
              <a:buNone/>
            </a:pPr>
            <a:endParaRPr lang="en-US" sz="2400" b="0" i="0" dirty="0">
              <a:effectLst/>
              <a:latin typeface="Söhne"/>
            </a:endParaRPr>
          </a:p>
          <a:p>
            <a:endParaRPr lang="en-US" sz="2200" dirty="0"/>
          </a:p>
        </p:txBody>
      </p:sp>
      <p:sp>
        <p:nvSpPr>
          <p:cNvPr id="4" name="Footer Placeholder 3">
            <a:extLst>
              <a:ext uri="{FF2B5EF4-FFF2-40B4-BE49-F238E27FC236}">
                <a16:creationId xmlns:a16="http://schemas.microsoft.com/office/drawing/2014/main" id="{8B229CD1-7DD8-54E0-8A2A-A14147BDA8DB}"/>
              </a:ext>
            </a:extLst>
          </p:cNvPr>
          <p:cNvSpPr>
            <a:spLocks noGrp="1"/>
          </p:cNvSpPr>
          <p:nvPr>
            <p:ph type="ftr" sz="quarter" idx="11"/>
          </p:nvPr>
        </p:nvSpPr>
        <p:spPr/>
        <p:txBody>
          <a:bodyPr/>
          <a:lstStyle/>
          <a:p>
            <a:r>
              <a:rPr lang="en-US" dirty="0"/>
              <a:t>Kaushik Ram Koteshwar</a:t>
            </a:r>
          </a:p>
        </p:txBody>
      </p:sp>
    </p:spTree>
    <p:extLst>
      <p:ext uri="{BB962C8B-B14F-4D97-AF65-F5344CB8AC3E}">
        <p14:creationId xmlns:p14="http://schemas.microsoft.com/office/powerpoint/2010/main" val="5471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61" name="Arc 205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59" name="Freeform: Shape 205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63DFEF80-63FD-7E4E-8C15-E2C8C5360B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879" y="1280160"/>
            <a:ext cx="5616225" cy="409447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7C13842-5693-539F-C0B9-1E4BFEDD75EB}"/>
              </a:ext>
            </a:extLst>
          </p:cNvPr>
          <p:cNvSpPr>
            <a:spLocks noGrp="1"/>
          </p:cNvSpPr>
          <p:nvPr>
            <p:ph idx="1"/>
          </p:nvPr>
        </p:nvSpPr>
        <p:spPr>
          <a:xfrm>
            <a:off x="5894962" y="1984443"/>
            <a:ext cx="5458838" cy="4192520"/>
          </a:xfrm>
        </p:spPr>
        <p:txBody>
          <a:bodyPr>
            <a:normAutofit/>
          </a:bodyPr>
          <a:lstStyle/>
          <a:p>
            <a:pPr>
              <a:buFont typeface="Wingdings" panose="05000000000000000000" pitchFamily="2" charset="2"/>
              <a:buChar char="ü"/>
            </a:pPr>
            <a:r>
              <a:rPr lang="en-US" sz="2000" b="1" i="0">
                <a:effectLst/>
                <a:latin typeface="Söhne"/>
              </a:rPr>
              <a:t>Model Conversion</a:t>
            </a:r>
            <a:r>
              <a:rPr lang="en-US" sz="2000" b="0" i="0">
                <a:effectLst/>
                <a:latin typeface="Söhne"/>
              </a:rPr>
              <a:t>: TensorFlow provides tools to convert a trained model to TensorFlow Lite format</a:t>
            </a:r>
            <a:r>
              <a:rPr lang="en-US" sz="2000">
                <a:latin typeface="Söhne"/>
              </a:rPr>
              <a:t>.</a:t>
            </a:r>
          </a:p>
          <a:p>
            <a:pPr>
              <a:buFont typeface="Wingdings" panose="05000000000000000000" pitchFamily="2" charset="2"/>
              <a:buChar char="ü"/>
            </a:pPr>
            <a:r>
              <a:rPr lang="en-US" sz="2000" b="1" i="0">
                <a:effectLst/>
                <a:latin typeface="Söhne"/>
              </a:rPr>
              <a:t>Integration into Mobile App</a:t>
            </a:r>
            <a:r>
              <a:rPr lang="en-US" sz="2000" b="0" i="0">
                <a:effectLst/>
                <a:latin typeface="Söhne"/>
              </a:rPr>
              <a:t>: The TensorFlow Lite model is then integrated into a mobile application designed for crop disease prediction.</a:t>
            </a:r>
          </a:p>
          <a:p>
            <a:pPr>
              <a:buFont typeface="Wingdings" panose="05000000000000000000" pitchFamily="2" charset="2"/>
              <a:buChar char="ü"/>
            </a:pPr>
            <a:r>
              <a:rPr lang="en-US" sz="2000" b="1" i="0">
                <a:effectLst/>
                <a:latin typeface="Söhne"/>
              </a:rPr>
              <a:t>Inference</a:t>
            </a:r>
            <a:r>
              <a:rPr lang="en-US" sz="2000" b="0" i="0">
                <a:effectLst/>
                <a:latin typeface="Söhne"/>
              </a:rPr>
              <a:t>: When a user captures an image of a crop, the image is passed through the TensorFlow Lite model for inference. The model processes the image and makes predictions about whether the crop is healthy or diseased, as well as potentially identifying the specific disease if applicable.</a:t>
            </a:r>
          </a:p>
          <a:p>
            <a:endParaRPr lang="en-US" sz="2000"/>
          </a:p>
        </p:txBody>
      </p:sp>
      <p:sp>
        <p:nvSpPr>
          <p:cNvPr id="4" name="Footer Placeholder 3">
            <a:extLst>
              <a:ext uri="{FF2B5EF4-FFF2-40B4-BE49-F238E27FC236}">
                <a16:creationId xmlns:a16="http://schemas.microsoft.com/office/drawing/2014/main" id="{D25EE044-EAFB-AECB-DBDD-832B02355D31}"/>
              </a:ext>
            </a:extLst>
          </p:cNvPr>
          <p:cNvSpPr>
            <a:spLocks noGrp="1"/>
          </p:cNvSpPr>
          <p:nvPr>
            <p:ph type="ftr" sz="quarter" idx="11"/>
          </p:nvPr>
        </p:nvSpPr>
        <p:spPr/>
        <p:txBody>
          <a:bodyPr/>
          <a:lstStyle/>
          <a:p>
            <a:r>
              <a:rPr lang="en-US" dirty="0"/>
              <a:t>Kaushik Ram Koteshwar</a:t>
            </a:r>
          </a:p>
        </p:txBody>
      </p:sp>
    </p:spTree>
    <p:extLst>
      <p:ext uri="{BB962C8B-B14F-4D97-AF65-F5344CB8AC3E}">
        <p14:creationId xmlns:p14="http://schemas.microsoft.com/office/powerpoint/2010/main" val="914268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1372</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Optima</vt:lpstr>
      <vt:lpstr>Söhne</vt:lpstr>
      <vt:lpstr>Times New Roman</vt:lpstr>
      <vt:lpstr>Wingdings</vt:lpstr>
      <vt:lpstr>Office Theme</vt:lpstr>
      <vt:lpstr>        Farmer’s Techie                                     - IOTC &amp; ML</vt:lpstr>
      <vt:lpstr>Introduction</vt:lpstr>
      <vt:lpstr>Motivation</vt:lpstr>
      <vt:lpstr>Problem Definition</vt:lpstr>
      <vt:lpstr>Proposed Solution</vt:lpstr>
      <vt:lpstr>DEMONSTRATION   Using TensorFlow for Crop Disease Prediction</vt:lpstr>
      <vt:lpstr>PowerPoint Presentation</vt:lpstr>
      <vt:lpstr> Using TensorFlow LITE for Crop Disease Prediction</vt:lpstr>
      <vt:lpstr>PowerPoint Presentation</vt:lpstr>
      <vt:lpstr>ML Model : CNN</vt:lpstr>
      <vt:lpstr>PowerPoint Presentation</vt:lpstr>
      <vt:lpstr>IDE’s Used </vt:lpstr>
      <vt:lpstr>Future Plan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Farmer’s Techie                                     - IOTC &amp; ML</dc:title>
  <dc:creator>Venna,Kaushik Ram Koteshwar</dc:creator>
  <cp:lastModifiedBy>Peravarapu,Sri Vasavi</cp:lastModifiedBy>
  <cp:revision>24</cp:revision>
  <dcterms:created xsi:type="dcterms:W3CDTF">2024-05-14T23:36:34Z</dcterms:created>
  <dcterms:modified xsi:type="dcterms:W3CDTF">2024-05-15T07:32:26Z</dcterms:modified>
</cp:coreProperties>
</file>