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6" r:id="rId4"/>
    <p:sldId id="260" r:id="rId5"/>
    <p:sldId id="263" r:id="rId6"/>
    <p:sldId id="261" r:id="rId7"/>
    <p:sldId id="269" r:id="rId8"/>
    <p:sldId id="264" r:id="rId9"/>
    <p:sldId id="270" r:id="rId10"/>
    <p:sldId id="265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6CF9B-056E-414C-A15E-4B493349C357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44C47-CDF7-4220-9186-143BFC9B8A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30990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6CF9B-056E-414C-A15E-4B493349C357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44C47-CDF7-4220-9186-143BFC9B8A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4503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6CF9B-056E-414C-A15E-4B493349C357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44C47-CDF7-4220-9186-143BFC9B8A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2741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6CF9B-056E-414C-A15E-4B493349C357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44C47-CDF7-4220-9186-143BFC9B8A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5787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6CF9B-056E-414C-A15E-4B493349C357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44C47-CDF7-4220-9186-143BFC9B8A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28470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6CF9B-056E-414C-A15E-4B493349C357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44C47-CDF7-4220-9186-143BFC9B8A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3591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6CF9B-056E-414C-A15E-4B493349C357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44C47-CDF7-4220-9186-143BFC9B8A2C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560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6CF9B-056E-414C-A15E-4B493349C357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44C47-CDF7-4220-9186-143BFC9B8A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635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6CF9B-056E-414C-A15E-4B493349C357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44C47-CDF7-4220-9186-143BFC9B8A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1468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6CF9B-056E-414C-A15E-4B493349C357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44C47-CDF7-4220-9186-143BFC9B8A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9686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E756CF9B-056E-414C-A15E-4B493349C357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44C47-CDF7-4220-9186-143BFC9B8A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6322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E756CF9B-056E-414C-A15E-4B493349C357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7D644C47-CDF7-4220-9186-143BFC9B8A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1861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rgetheconcierge.com/2015/11/ghosts-tours-extinct-volcano-brew-popcorn-pilsner-at-stewart-brewing-edinburgh-10-dos-and-donts-by-danielle-ellis.html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creativecommons.org/licenses/by-nc-nd/3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32EE0-6C76-9788-CD3E-008C823BF7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" dirty="0"/>
              <a:t>.</a:t>
            </a:r>
            <a:endParaRPr lang="en-IN" sz="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A32724-2999-F43E-7762-CB40C6E399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800" dirty="0"/>
              <a:t>.</a:t>
            </a:r>
            <a:endParaRPr lang="en-IN" sz="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05B351-3C5E-F641-E152-58D0253866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84A82A9-A228-D315-3629-6DD19FD37572}"/>
              </a:ext>
            </a:extLst>
          </p:cNvPr>
          <p:cNvSpPr txBox="1"/>
          <p:nvPr/>
        </p:nvSpPr>
        <p:spPr>
          <a:xfrm>
            <a:off x="83574" y="3773623"/>
            <a:ext cx="12024851" cy="3151239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2BEF54-A560-AAEE-42A0-51A5A2CCA8A3}"/>
              </a:ext>
            </a:extLst>
          </p:cNvPr>
          <p:cNvSpPr txBox="1"/>
          <p:nvPr/>
        </p:nvSpPr>
        <p:spPr>
          <a:xfrm>
            <a:off x="7851057" y="4972491"/>
            <a:ext cx="42573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BY –</a:t>
            </a:r>
          </a:p>
          <a:p>
            <a:r>
              <a:rPr lang="en-US" sz="2400" dirty="0"/>
              <a:t>KARTIKEYA TIWARI AND PRIYANSHU  JAISWAL</a:t>
            </a:r>
          </a:p>
          <a:p>
            <a:r>
              <a:rPr lang="en-US" sz="2400" dirty="0"/>
              <a:t>CSIT 1-B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46409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A3EF62F-51CE-710B-0A2C-8519FAFC7F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5895" y="0"/>
            <a:ext cx="6170095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B3510E-A18E-F18C-67EA-86B5D036C9A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.</a:t>
            </a:r>
            <a:endParaRPr lang="en-IN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94546D7-18A4-0793-C85E-15AEC7AF4E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725698"/>
            <a:ext cx="6095999" cy="5539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 Headers and Text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&lt;h1&gt;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&lt;h6&gt;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Define headings for titles and sections (e.g., "Welcome to Our Restaurant").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&lt;p&gt;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Defines paragraphs for descriptive text (e.g., about the restaurant).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&lt;span&gt;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Used to style parts of the text inline.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&lt;strong&gt;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Highlights important text (bold).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&lt;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em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&gt;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Emphasizes text (italic).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6091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624FE-071D-5A55-43AD-F887DD7558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4616" y="1671484"/>
            <a:ext cx="9362768" cy="3118264"/>
          </a:xfrm>
        </p:spPr>
        <p:txBody>
          <a:bodyPr>
            <a:normAutofit fontScale="90000"/>
          </a:bodyPr>
          <a:lstStyle/>
          <a:p>
            <a:r>
              <a:rPr lang="en-US" sz="7200" dirty="0"/>
              <a:t>THANKYOU FOR VISITING OUR WEBSITE !</a:t>
            </a:r>
            <a:endParaRPr lang="en-IN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026E69-E52F-8C90-22DC-8011A40DD3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8413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5379F-69F0-EBED-5062-1C042126D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1" y="255639"/>
            <a:ext cx="10677832" cy="1897773"/>
          </a:xfrm>
        </p:spPr>
        <p:txBody>
          <a:bodyPr>
            <a:noAutofit/>
          </a:bodyPr>
          <a:lstStyle/>
          <a:p>
            <a:r>
              <a:rPr lang="en-US" sz="4800" b="1" dirty="0">
                <a:latin typeface="Berlin Sans FB Demi" panose="020E0802020502020306" pitchFamily="34" charset="0"/>
              </a:rPr>
              <a:t>Overview of our website-:</a:t>
            </a:r>
            <a:endParaRPr lang="en-IN" sz="4800" b="1" dirty="0">
              <a:latin typeface="Berlin Sans FB Demi" panose="020E0802020502020306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9056D-01F7-019C-EDAD-2E171DE87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897" y="2458065"/>
            <a:ext cx="9822426" cy="3038167"/>
          </a:xfrm>
        </p:spPr>
        <p:txBody>
          <a:bodyPr>
            <a:noAutofit/>
          </a:bodyPr>
          <a:lstStyle/>
          <a:p>
            <a:r>
              <a:rPr lang="en-US" sz="4400" b="1" dirty="0">
                <a:latin typeface="Comic Sans MS" panose="030F0702030302020204" pitchFamily="66" charset="0"/>
              </a:rPr>
              <a:t>About us</a:t>
            </a:r>
          </a:p>
          <a:p>
            <a:r>
              <a:rPr lang="en-US" sz="4400" b="1" dirty="0">
                <a:latin typeface="Comic Sans MS" panose="030F0702030302020204" pitchFamily="66" charset="0"/>
              </a:rPr>
              <a:t>Our Menu</a:t>
            </a:r>
          </a:p>
          <a:p>
            <a:r>
              <a:rPr lang="en-US" sz="4400" b="1" dirty="0">
                <a:latin typeface="Comic Sans MS" panose="030F0702030302020204" pitchFamily="66" charset="0"/>
              </a:rPr>
              <a:t>Table Reservation process</a:t>
            </a:r>
          </a:p>
          <a:p>
            <a:r>
              <a:rPr lang="en-US" sz="4400" b="1" dirty="0">
                <a:latin typeface="Comic Sans MS" panose="030F0702030302020204" pitchFamily="66" charset="0"/>
              </a:rPr>
              <a:t>Our past customer’s review</a:t>
            </a:r>
            <a:endParaRPr lang="en-IN" sz="44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631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7E3FCF-D933-20B8-94DE-D82AF05B7E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043" y="0"/>
            <a:ext cx="12201043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433078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9A409-0145-F7DD-0EBA-3EEE75DC9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347" y="353961"/>
            <a:ext cx="9556955" cy="5869858"/>
          </a:xfrm>
        </p:spPr>
        <p:txBody>
          <a:bodyPr>
            <a:normAutofit/>
          </a:bodyPr>
          <a:lstStyle/>
          <a:p>
            <a:r>
              <a:rPr lang="en-US" sz="7200" dirty="0"/>
              <a:t>HTML TAGS USED IN MAKING OUR WEBSITE:-</a:t>
            </a:r>
            <a:endParaRPr lang="en-IN" sz="7200" dirty="0"/>
          </a:p>
        </p:txBody>
      </p:sp>
    </p:spTree>
    <p:extLst>
      <p:ext uri="{BB962C8B-B14F-4D97-AF65-F5344CB8AC3E}">
        <p14:creationId xmlns:p14="http://schemas.microsoft.com/office/powerpoint/2010/main" val="35454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05DDB-05F5-A019-76B0-75F4B4152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36" y="120630"/>
            <a:ext cx="12101564" cy="4059484"/>
          </a:xfrm>
        </p:spPr>
        <p:txBody>
          <a:bodyPr/>
          <a:lstStyle/>
          <a:p>
            <a:r>
              <a:rPr lang="en-US" dirty="0"/>
              <a:t>.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D6BAFBD-AAB2-790C-4FFC-24D322396BC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0436" y="185594"/>
            <a:ext cx="12101564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3200" dirty="0">
                <a:solidFill>
                  <a:schemeClr val="tx1"/>
                </a:solidFill>
                <a:latin typeface="Arial Unicode MS" panose="020B0604020202020204" pitchFamily="34" charset="-128"/>
              </a:rPr>
              <a:t>F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or Basic Structure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&lt;html&gt;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Defines the root of the HTML document.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&lt;head&gt;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Contains meta-information about the webpage (e.g., title, styles, scripts).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&lt;title&gt;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Sets the title of the webpage displayed in the browser tab.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&lt;body&gt;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Contains the content visible to the user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1A6F087-A7F5-EDB4-C2A2-FC2E2FA633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53508"/>
            <a:ext cx="12192000" cy="334300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27213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E19A1-64CF-F883-230F-36E323EC4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6981"/>
            <a:ext cx="6017342" cy="1579165"/>
          </a:xfrm>
        </p:spPr>
        <p:txBody>
          <a:bodyPr/>
          <a:lstStyle/>
          <a:p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 Tables and Menus</a:t>
            </a:r>
            <a:b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en-IN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664E1DB5-5D85-86A6-126A-E80ECB6FE1D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42" r="27442"/>
          <a:stretch>
            <a:fillRect/>
          </a:stretch>
        </p:blipFill>
        <p:spPr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8F7D23D5-6633-4A03-439E-E4EF46F1690D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683072" y="2089367"/>
            <a:ext cx="4411603" cy="3954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&lt;table&gt;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Defines tables for displaying menus or pricing.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&lt;tr&gt;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Table rows.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&lt;td&gt;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Table cells.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&lt;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th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&gt;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Table header cells.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&lt;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thead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&gt;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/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&lt;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tbody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&gt;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/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&lt;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tfoot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&gt;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Groups table sections.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160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2F1F2B78-199D-CCE9-10D8-46F891BD3BE0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362712" y="1426520"/>
            <a:ext cx="5733288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 Navigation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&lt;nav&gt;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Defines navigation menus.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&lt;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ul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&gt;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/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&lt;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ol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&gt;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Create unordered or ordered lists for navigation links or features.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&lt;li&gt;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List items (used inside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&lt;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ul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&gt;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or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&lt;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ol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&gt;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&lt;a&gt;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Links to other pages or sections.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81E0BFB-AC15-FE39-C906-520D2FC4528F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5938683" y="349301"/>
            <a:ext cx="6164825" cy="6401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 Interactive Features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&lt;button&gt;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Defines buttons for user actions (e.g., "Reserve a Table").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&lt;form&gt;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Collects user input (e.g., for reservations or contact forms).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&lt;input&gt;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Defines input fields (e.g., text, email, date).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&lt;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textarea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&gt;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Allows multi-line text input.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&lt;label&gt;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Labels for form elements.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&lt;select&gt;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/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&lt;option&gt;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Dropdown menus.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&lt;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fieldset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&gt;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/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&lt;legend&gt;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Group related form elements.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1910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>
            <a:extLst>
              <a:ext uri="{FF2B5EF4-FFF2-40B4-BE49-F238E27FC236}">
                <a16:creationId xmlns:a16="http://schemas.microsoft.com/office/drawing/2014/main" id="{EC99C9A5-7225-F94C-91E6-BF04E2C798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25909" y="1426721"/>
            <a:ext cx="96469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58BFD187-43B5-1FB2-3989-F85F1BBFE0D3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206477" y="308014"/>
            <a:ext cx="5820697" cy="5970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 Form Fields: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Name Input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&lt;input type="text"&gt;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 for the reviewer's name.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Rating Dropdown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&lt;select&gt;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 to select a rating from 1 to 5.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Review Text Area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&lt;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textarea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&gt;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 for the review text.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Submit Button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&lt;button&gt;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 to send the review.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Reviews Display: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Pre-styled reviews are displayed using the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&lt;div&gt;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tag with classes like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name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rating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and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comment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3D4BDD8-2207-FED2-56DE-0EFAA1D56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9522" y="1002921"/>
            <a:ext cx="6420465" cy="485215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281767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3F21B9A-88AB-2767-3551-1C56C2B4B4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024260" y="918898"/>
            <a:ext cx="6167740" cy="48250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AF1017-8369-660D-60D3-F5EC5068518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.</a:t>
            </a:r>
            <a:endParaRPr lang="en-IN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57B45D6-8264-A0CA-D7EE-7D30309444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564486"/>
            <a:ext cx="6096000" cy="5970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 Layout and Structure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&lt;header&gt;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Contains introductory content or navigation links.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&lt;footer&gt;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Contains footer information (e.g., address, hours, copyright).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&lt;article&gt;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Represents self-contained content (e.g., a blog post).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&lt;aside&gt;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Defines sidebars or secondary information.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&lt;div&gt;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A general-purpose container for layout.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B4783F-B3D8-0F0F-AC7E-00F382899C0B}"/>
              </a:ext>
            </a:extLst>
          </p:cNvPr>
          <p:cNvSpPr txBox="1"/>
          <p:nvPr/>
        </p:nvSpPr>
        <p:spPr>
          <a:xfrm>
            <a:off x="6833419" y="4968728"/>
            <a:ext cx="47188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3" tooltip="https://www.sergetheconcierge.com/2015/11/ghosts-tours-extinct-volcano-brew-popcorn-pilsner-at-stewart-brewing-edinburgh-10-dos-and-donts-by-danielle-ellis.html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4" tooltip="https://creativecommons.org/licenses/by-nc-nd/3.0/"/>
              </a:rPr>
              <a:t>CC BY-NC-ND</a:t>
            </a:r>
            <a:endParaRPr lang="en-IN" sz="900"/>
          </a:p>
        </p:txBody>
      </p:sp>
    </p:spTree>
    <p:extLst>
      <p:ext uri="{BB962C8B-B14F-4D97-AF65-F5344CB8AC3E}">
        <p14:creationId xmlns:p14="http://schemas.microsoft.com/office/powerpoint/2010/main" val="111414339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50</TotalTime>
  <Words>521</Words>
  <Application>Microsoft Office PowerPoint</Application>
  <PresentationFormat>Widescreen</PresentationFormat>
  <Paragraphs>61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 Unicode MS</vt:lpstr>
      <vt:lpstr>Arial</vt:lpstr>
      <vt:lpstr>Berlin Sans FB Demi</vt:lpstr>
      <vt:lpstr>Comic Sans MS</vt:lpstr>
      <vt:lpstr>Gill Sans MT</vt:lpstr>
      <vt:lpstr>Parcel</vt:lpstr>
      <vt:lpstr>.</vt:lpstr>
      <vt:lpstr>Overview of our website-:</vt:lpstr>
      <vt:lpstr>PowerPoint Presentation</vt:lpstr>
      <vt:lpstr>HTML TAGS USED IN MAKING OUR WEBSITE:-</vt:lpstr>
      <vt:lpstr>.</vt:lpstr>
      <vt:lpstr>For Tables and Menus </vt:lpstr>
      <vt:lpstr>PowerPoint Presentation</vt:lpstr>
      <vt:lpstr> </vt:lpstr>
      <vt:lpstr>For Layout and Structure &lt;header&gt;: Contains introductory content or navigation links. &lt;footer&gt;: Contains footer information (e.g., address, hours, copyright). &lt;article&gt;: Represents self-contained content (e.g., a blog post). &lt;aside&gt;: Defines sidebars or secondary information. &lt;div&gt;: A general-purpose container for layout. </vt:lpstr>
      <vt:lpstr>For Headers and Text &lt;h1&gt; to &lt;h6&gt;: Define headings for titles and sections (e.g., "Welcome to Our Restaurant"). &lt;p&gt;: Defines paragraphs for descriptive text (e.g., about the restaurant). &lt;span&gt;: Used to style parts of the text inline. &lt;strong&gt;: Highlights important text (bold). &lt;em&gt;: Emphasizes text (italic). </vt:lpstr>
      <vt:lpstr>THANKYOU FOR VISITING OUR WEBSITE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niyatipm25@gmail.com</dc:creator>
  <cp:lastModifiedBy>niyatipm25@gmail.com</cp:lastModifiedBy>
  <cp:revision>1</cp:revision>
  <dcterms:created xsi:type="dcterms:W3CDTF">2024-11-26T15:16:34Z</dcterms:created>
  <dcterms:modified xsi:type="dcterms:W3CDTF">2024-11-26T16:07:08Z</dcterms:modified>
</cp:coreProperties>
</file>