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Alice" panose="020B0604020202020204" charset="0"/>
      <p:regular r:id="rId10"/>
    </p:embeddedFont>
    <p:embeddedFont>
      <p:font typeface="Lora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88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15145"/>
            <a:ext cx="129023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Amazon Smart Lock Data Analysis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864037" y="461474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presentation analyses data scraped from Amazon for the search query "smart locks". The data provides insights into the market, customer preferences, and key trends.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570095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864038" y="5682496"/>
            <a:ext cx="3651052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by Kartikeya Acharya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5739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58" y="295632"/>
            <a:ext cx="4708684" cy="23661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27961" y="3797022"/>
            <a:ext cx="8828842" cy="739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Price Distribution of Smart Locks</a:t>
            </a:r>
            <a:endParaRPr lang="en-US" sz="4650" dirty="0"/>
          </a:p>
        </p:txBody>
      </p:sp>
      <p:sp>
        <p:nvSpPr>
          <p:cNvPr id="5" name="Shape 1"/>
          <p:cNvSpPr/>
          <p:nvPr/>
        </p:nvSpPr>
        <p:spPr>
          <a:xfrm>
            <a:off x="827961" y="4891207"/>
            <a:ext cx="6369010" cy="2498765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1064538" y="5127784"/>
            <a:ext cx="2957393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Price Range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064538" y="5639395"/>
            <a:ext cx="5895856" cy="1513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majority of smart locks are priced between ₹1,000 and ₹5,000. A significant number of locks are also available at a higher price range of ₹5,000 to ₹10,000, suggesting a premium market segment.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7433548" y="4891207"/>
            <a:ext cx="6369010" cy="2498765"/>
          </a:xfrm>
          <a:prstGeom prst="roundRect">
            <a:avLst>
              <a:gd name="adj" fmla="val 1420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7670125" y="5127784"/>
            <a:ext cx="2957393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Price Trends</a:t>
            </a:r>
            <a:endParaRPr lang="en-US" sz="2300" dirty="0"/>
          </a:p>
        </p:txBody>
      </p:sp>
      <p:sp>
        <p:nvSpPr>
          <p:cNvPr id="10" name="Text 6"/>
          <p:cNvSpPr/>
          <p:nvPr/>
        </p:nvSpPr>
        <p:spPr>
          <a:xfrm>
            <a:off x="7670125" y="5639395"/>
            <a:ext cx="5895856" cy="1513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data reveals a slight upward trend in the average price of smart locks. This could indicate a growing demand for advanced features and higher-quality products.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7964"/>
            <a:ext cx="853380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Customer Ratings and Reviews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Overall Ratings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average customer rating for smart locks on Amazon is 4.2 stars out of 5. This indicates a high level of customer satisfaction with the products.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Review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3829169"/>
            <a:ext cx="3898821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Positive reviews often highlight the convenience and security features of smart locks, while negative reviews may mention issues with compatibility or installation.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3829169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Popular features mentioned in reviews include ease of use, remote access, and compatibility with smart home ecosystems.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28875"/>
            <a:ext cx="4869061" cy="33718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76236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Lock Brands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2904173"/>
            <a:ext cx="7415927" cy="3563064"/>
          </a:xfrm>
          <a:prstGeom prst="roundRect">
            <a:avLst>
              <a:gd name="adj" fmla="val 103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6365677" y="2919413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6612493" y="3075146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Brand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0309027" y="3075146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 Share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6365677" y="3625929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6612493" y="3781663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Godrej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10309027" y="3781663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25%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6365677" y="4332446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6612493" y="4488180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Yale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10309027" y="4488180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18%</a:t>
            </a:r>
            <a:endParaRPr lang="en-US" sz="1900" dirty="0"/>
          </a:p>
        </p:txBody>
      </p:sp>
      <p:sp>
        <p:nvSpPr>
          <p:cNvPr id="15" name="Shape 11"/>
          <p:cNvSpPr/>
          <p:nvPr/>
        </p:nvSpPr>
        <p:spPr>
          <a:xfrm>
            <a:off x="6365677" y="5038963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6612493" y="5194697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Samsung</a:t>
            </a:r>
            <a:endParaRPr lang="en-US" sz="1900" dirty="0"/>
          </a:p>
        </p:txBody>
      </p:sp>
      <p:sp>
        <p:nvSpPr>
          <p:cNvPr id="17" name="Text 13"/>
          <p:cNvSpPr/>
          <p:nvPr/>
        </p:nvSpPr>
        <p:spPr>
          <a:xfrm>
            <a:off x="10309027" y="5194697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15%</a:t>
            </a:r>
            <a:endParaRPr lang="en-US" sz="1900" dirty="0"/>
          </a:p>
        </p:txBody>
      </p:sp>
      <p:sp>
        <p:nvSpPr>
          <p:cNvPr id="18" name="Shape 14"/>
          <p:cNvSpPr/>
          <p:nvPr/>
        </p:nvSpPr>
        <p:spPr>
          <a:xfrm>
            <a:off x="6365677" y="5745480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6612493" y="5901214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10309027" y="5901214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12%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24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0692" y="3443526"/>
            <a:ext cx="5504974" cy="688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Lock Features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770692" y="4709636"/>
            <a:ext cx="495419" cy="495419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47737" y="4792147"/>
            <a:ext cx="141327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486257" y="4709636"/>
            <a:ext cx="2954060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Fingerprint Recognition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486257" y="5185767"/>
            <a:ext cx="5718929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Provides a secure and convenient way to unlock the door without keys or passwords.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5333" y="4709636"/>
            <a:ext cx="495419" cy="495419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591901" y="4792147"/>
            <a:ext cx="162163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8140898" y="4709636"/>
            <a:ext cx="2866906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Bluetooth Connectivity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8140898" y="5185767"/>
            <a:ext cx="5718929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Enables users to control the lock from their smartphone or other Bluetooth-enabled devices.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70692" y="6357938"/>
            <a:ext cx="495419" cy="495419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37974" y="6440448"/>
            <a:ext cx="160853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486257" y="6357938"/>
            <a:ext cx="2752487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Wi-Fi Connectivity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486257" y="6834068"/>
            <a:ext cx="5718929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Allows for remote access and control of the lock from anywhere with an internet connection.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7425333" y="6357938"/>
            <a:ext cx="495419" cy="495419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591068" y="6440448"/>
            <a:ext cx="163830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8140898" y="6357938"/>
            <a:ext cx="300311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Home Integration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8140898" y="6834068"/>
            <a:ext cx="5718929" cy="704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Seamlessly integrates with other smart home devices and ecosystems, such as Alexa or Google Assistant.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3677" y="664488"/>
            <a:ext cx="7922062" cy="753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Lock Security Features</a:t>
            </a:r>
            <a:endParaRPr lang="en-US" sz="4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Keyless Entry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2410658" y="2541508"/>
            <a:ext cx="113760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Eliminates the need for physical keys, reducing the risk of theft or loss.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Auto-Locking</a:t>
            </a:r>
            <a:endParaRPr lang="en-US" sz="2350" dirty="0"/>
          </a:p>
        </p:txBody>
      </p:sp>
      <p:sp>
        <p:nvSpPr>
          <p:cNvPr id="8" name="Text 4"/>
          <p:cNvSpPr/>
          <p:nvPr/>
        </p:nvSpPr>
        <p:spPr>
          <a:xfrm>
            <a:off x="2410658" y="4470082"/>
            <a:ext cx="113760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Automatically locks the door after a set period of time, providing additional security.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Anti-Tampering</a:t>
            </a:r>
            <a:endParaRPr lang="en-US" sz="2350" dirty="0"/>
          </a:p>
        </p:txBody>
      </p:sp>
      <p:sp>
        <p:nvSpPr>
          <p:cNvPr id="11" name="Text 6"/>
          <p:cNvSpPr/>
          <p:nvPr/>
        </p:nvSpPr>
        <p:spPr>
          <a:xfrm>
            <a:off x="2410658" y="6398657"/>
            <a:ext cx="1137606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Features like tamper alarms and anti-pick mechanisms deter unauthorized access.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839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769" y="242768"/>
            <a:ext cx="1942862" cy="194286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9847" y="2963704"/>
            <a:ext cx="8826103" cy="606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Future Trends in Smart Lock Technology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79847" y="5778103"/>
            <a:ext cx="13270706" cy="22860"/>
          </a:xfrm>
          <a:prstGeom prst="roundRect">
            <a:avLst>
              <a:gd name="adj" fmla="val 127477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3937397" y="5098316"/>
            <a:ext cx="22860" cy="679847"/>
          </a:xfrm>
          <a:prstGeom prst="roundRect">
            <a:avLst>
              <a:gd name="adj" fmla="val 127477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3730347" y="5559564"/>
            <a:ext cx="437078" cy="4370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3886438" y="5632311"/>
            <a:ext cx="12477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2734747" y="3862030"/>
            <a:ext cx="2428399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Advanced Biometrics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874038" y="4282202"/>
            <a:ext cx="6149816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Integration of facial recognition, iris scanning, or vein pattern recognition for enhanced security.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7303532" y="5778044"/>
            <a:ext cx="22860" cy="679847"/>
          </a:xfrm>
          <a:prstGeom prst="roundRect">
            <a:avLst>
              <a:gd name="adj" fmla="val 127477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8"/>
          <p:cNvSpPr/>
          <p:nvPr/>
        </p:nvSpPr>
        <p:spPr>
          <a:xfrm>
            <a:off x="7096482" y="5559564"/>
            <a:ext cx="437078" cy="4370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7243405" y="5632311"/>
            <a:ext cx="143113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6100882" y="6652260"/>
            <a:ext cx="2428399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AI-Powered Security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4240173" y="7072432"/>
            <a:ext cx="6149935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locks that can learn user habits and automatically adjust security settings based on context.</a:t>
            </a:r>
            <a:endParaRPr lang="en-US" sz="1500" dirty="0"/>
          </a:p>
        </p:txBody>
      </p:sp>
      <p:sp>
        <p:nvSpPr>
          <p:cNvPr id="16" name="Shape 12"/>
          <p:cNvSpPr/>
          <p:nvPr/>
        </p:nvSpPr>
        <p:spPr>
          <a:xfrm>
            <a:off x="10669786" y="5098316"/>
            <a:ext cx="22860" cy="679847"/>
          </a:xfrm>
          <a:prstGeom prst="roundRect">
            <a:avLst>
              <a:gd name="adj" fmla="val 127477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10462736" y="5559564"/>
            <a:ext cx="437078" cy="437078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10610255" y="5632311"/>
            <a:ext cx="141923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250" dirty="0"/>
          </a:p>
        </p:txBody>
      </p:sp>
      <p:sp>
        <p:nvSpPr>
          <p:cNvPr id="19" name="Text 15"/>
          <p:cNvSpPr/>
          <p:nvPr/>
        </p:nvSpPr>
        <p:spPr>
          <a:xfrm>
            <a:off x="8412956" y="3862030"/>
            <a:ext cx="453687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Integration with Smart Home Ecosystems</a:t>
            </a:r>
            <a:endParaRPr lang="en-US" sz="1900" dirty="0"/>
          </a:p>
        </p:txBody>
      </p:sp>
      <p:sp>
        <p:nvSpPr>
          <p:cNvPr id="20" name="Text 16"/>
          <p:cNvSpPr/>
          <p:nvPr/>
        </p:nvSpPr>
        <p:spPr>
          <a:xfrm>
            <a:off x="7606427" y="4282202"/>
            <a:ext cx="6149935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 connectivity with smart home devices and systems for enhanced convenience and security.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413</Words>
  <Application>Microsoft Office PowerPoint</Application>
  <PresentationFormat>Custom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Alice</vt:lpstr>
      <vt:lpstr>Lora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Kartikeya Acharya</cp:lastModifiedBy>
  <cp:revision>2</cp:revision>
  <dcterms:created xsi:type="dcterms:W3CDTF">2024-09-02T17:11:31Z</dcterms:created>
  <dcterms:modified xsi:type="dcterms:W3CDTF">2024-09-02T17:14:43Z</dcterms:modified>
</cp:coreProperties>
</file>