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8" r:id="rId5"/>
    <p:sldId id="265" r:id="rId6"/>
    <p:sldId id="266" r:id="rId7"/>
    <p:sldId id="267" r:id="rId8"/>
    <p:sldId id="263" r:id="rId9"/>
    <p:sldId id="262" r:id="rId10"/>
    <p:sldId id="264" r:id="rId11"/>
    <p:sldId id="269" r:id="rId12"/>
    <p:sldId id="270" r:id="rId13"/>
    <p:sldId id="271" r:id="rId14"/>
    <p:sldId id="273" r:id="rId15"/>
    <p:sldId id="272" r:id="rId16"/>
    <p:sldId id="26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7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C4F7-F01D-4C13-9CA0-C6EEE253737A}" type="datetimeFigureOut">
              <a:rPr lang="en-IN" smtClean="0"/>
              <a:t>01-10-2020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18C3C72-4D8D-48B6-BB48-8E4F58E45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5799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C4F7-F01D-4C13-9CA0-C6EEE253737A}" type="datetimeFigureOut">
              <a:rPr lang="en-IN" smtClean="0"/>
              <a:t>01-10-2020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18C3C72-4D8D-48B6-BB48-8E4F58E45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371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C4F7-F01D-4C13-9CA0-C6EEE253737A}" type="datetimeFigureOut">
              <a:rPr lang="en-IN" smtClean="0"/>
              <a:t>01-10-2020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18C3C72-4D8D-48B6-BB48-8E4F58E45CD6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4087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C4F7-F01D-4C13-9CA0-C6EEE253737A}" type="datetimeFigureOut">
              <a:rPr lang="en-IN" smtClean="0"/>
              <a:t>01-10-2020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8C3C72-4D8D-48B6-BB48-8E4F58E45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485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C4F7-F01D-4C13-9CA0-C6EEE253737A}" type="datetimeFigureOut">
              <a:rPr lang="en-IN" smtClean="0"/>
              <a:t>01-10-2020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8C3C72-4D8D-48B6-BB48-8E4F58E45CD6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59701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C4F7-F01D-4C13-9CA0-C6EEE253737A}" type="datetimeFigureOut">
              <a:rPr lang="en-IN" smtClean="0"/>
              <a:t>01-10-2020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8C3C72-4D8D-48B6-BB48-8E4F58E45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015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C4F7-F01D-4C13-9CA0-C6EEE253737A}" type="datetimeFigureOut">
              <a:rPr lang="en-IN" smtClean="0"/>
              <a:t>01-10-2020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3C72-4D8D-48B6-BB48-8E4F58E45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025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C4F7-F01D-4C13-9CA0-C6EEE253737A}" type="datetimeFigureOut">
              <a:rPr lang="en-IN" smtClean="0"/>
              <a:t>01-10-2020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3C72-4D8D-48B6-BB48-8E4F58E45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493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C4F7-F01D-4C13-9CA0-C6EEE253737A}" type="datetimeFigureOut">
              <a:rPr lang="en-IN" smtClean="0"/>
              <a:t>01-10-2020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3C72-4D8D-48B6-BB48-8E4F58E45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328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C4F7-F01D-4C13-9CA0-C6EEE253737A}" type="datetimeFigureOut">
              <a:rPr lang="en-IN" smtClean="0"/>
              <a:t>01-10-2020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18C3C72-4D8D-48B6-BB48-8E4F58E45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778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C4F7-F01D-4C13-9CA0-C6EEE253737A}" type="datetimeFigureOut">
              <a:rPr lang="en-IN" smtClean="0"/>
              <a:t>01-10-2020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18C3C72-4D8D-48B6-BB48-8E4F58E45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1000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C4F7-F01D-4C13-9CA0-C6EEE253737A}" type="datetimeFigureOut">
              <a:rPr lang="en-IN" smtClean="0"/>
              <a:t>01-10-2020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18C3C72-4D8D-48B6-BB48-8E4F58E45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948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C4F7-F01D-4C13-9CA0-C6EEE253737A}" type="datetimeFigureOut">
              <a:rPr lang="en-IN" smtClean="0"/>
              <a:t>01-10-2020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3C72-4D8D-48B6-BB48-8E4F58E45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139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C4F7-F01D-4C13-9CA0-C6EEE253737A}" type="datetimeFigureOut">
              <a:rPr lang="en-IN" smtClean="0"/>
              <a:t>01-10-2020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3C72-4D8D-48B6-BB48-8E4F58E45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011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C4F7-F01D-4C13-9CA0-C6EEE253737A}" type="datetimeFigureOut">
              <a:rPr lang="en-IN" smtClean="0"/>
              <a:t>01-10-2020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3C72-4D8D-48B6-BB48-8E4F58E45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4226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C4F7-F01D-4C13-9CA0-C6EEE253737A}" type="datetimeFigureOut">
              <a:rPr lang="en-IN" smtClean="0"/>
              <a:t>01-10-2020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8C3C72-4D8D-48B6-BB48-8E4F58E45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737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AC4F7-F01D-4C13-9CA0-C6EEE253737A}" type="datetimeFigureOut">
              <a:rPr lang="en-IN" smtClean="0"/>
              <a:t>01-10-2020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18C3C72-4D8D-48B6-BB48-8E4F58E45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618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smite-esports.gamepedia.com/BOT_Empir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35828-AC1D-49FD-AF68-B97FBC92B9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116279"/>
            <a:ext cx="8915399" cy="1631271"/>
          </a:xfrm>
        </p:spPr>
        <p:txBody>
          <a:bodyPr/>
          <a:lstStyle/>
          <a:p>
            <a:r>
              <a:rPr lang="en-IN" b="1" dirty="0">
                <a:latin typeface="Bahnschrift Light SemiCondensed" panose="020B0502040204020203" pitchFamily="34" charset="0"/>
              </a:rPr>
              <a:t>AI Powered 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0FA275-E67F-4883-87F8-A481CADA6A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7992" y="4756301"/>
            <a:ext cx="2130641" cy="985420"/>
          </a:xfrm>
        </p:spPr>
        <p:txBody>
          <a:bodyPr>
            <a:normAutofit/>
          </a:bodyPr>
          <a:lstStyle/>
          <a:p>
            <a:r>
              <a:rPr lang="en-IN" dirty="0"/>
              <a:t>   </a:t>
            </a:r>
            <a:r>
              <a:rPr lang="en-IN" sz="1800" dirty="0"/>
              <a:t> </a:t>
            </a:r>
            <a:r>
              <a:rPr lang="en-IN" sz="3200" dirty="0"/>
              <a:t>Mentor</a:t>
            </a:r>
          </a:p>
          <a:p>
            <a:r>
              <a:rPr lang="en-IN" dirty="0"/>
              <a:t>      Kartikeya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6D082A-31A5-4464-944A-4BFB686B6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733" y="346111"/>
            <a:ext cx="2804495" cy="7898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B31886-9685-4AF3-A487-BF59D647C1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343530" y="3079837"/>
            <a:ext cx="2559728" cy="25597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3DF356-DD15-4B57-8948-7FCF2EEED7B4}"/>
              </a:ext>
            </a:extLst>
          </p:cNvPr>
          <p:cNvSpPr txBox="1"/>
          <p:nvPr/>
        </p:nvSpPr>
        <p:spPr>
          <a:xfrm>
            <a:off x="8584707" y="5770698"/>
            <a:ext cx="2559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hlinkClick r:id="rId4" tooltip="https://smite-esports.gamepedia.com/BOT_Empire"/>
              </a:rPr>
              <a:t>This Photo</a:t>
            </a:r>
            <a:r>
              <a:rPr lang="en-IN" sz="900" dirty="0"/>
              <a:t> by Unknown Author is licensed under </a:t>
            </a:r>
            <a:r>
              <a:rPr lang="en-IN" sz="900" dirty="0">
                <a:hlinkClick r:id="rId5" tooltip="https://creativecommons.org/licenses/by-sa/3.0/"/>
              </a:rPr>
              <a:t>CC BY-SA</a:t>
            </a:r>
            <a:endParaRPr lang="en-IN" sz="900" dirty="0"/>
          </a:p>
        </p:txBody>
      </p:sp>
    </p:spTree>
    <p:extLst>
      <p:ext uri="{BB962C8B-B14F-4D97-AF65-F5344CB8AC3E}">
        <p14:creationId xmlns:p14="http://schemas.microsoft.com/office/powerpoint/2010/main" val="2047771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5F6A4-4F59-4A17-BFED-980DBFEDA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1606858"/>
            <a:ext cx="2751433" cy="29814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217BE9-3B2A-459C-9766-37A95CC53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53" y="1324138"/>
            <a:ext cx="10617693" cy="51583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D0F47A-35B5-4438-82E4-801604D0F2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079" y="395510"/>
            <a:ext cx="2804495" cy="78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45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35C81-83F1-4433-837E-291FAEDCA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dirty="0"/>
              <a:t>              IBM Cloud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997235-2727-42D7-88A9-7CC8B7A31B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733" y="346111"/>
            <a:ext cx="2804495" cy="78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084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B54245-BACB-44D9-9F41-902CFCBD2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96" y="236091"/>
            <a:ext cx="6631619" cy="35457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7D1CDE-992D-4CDB-94C6-C75A12A78C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415" y="3935212"/>
            <a:ext cx="6844685" cy="27754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C878FA0-775B-4F61-A38C-5705F45598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733" y="346111"/>
            <a:ext cx="2804495" cy="78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16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253E6-7ABF-4256-9C55-B4CDEB36B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dirty="0"/>
              <a:t>                  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32C5B1-875D-4D76-ABED-C789E0DFE756}"/>
              </a:ext>
            </a:extLst>
          </p:cNvPr>
          <p:cNvSpPr txBox="1"/>
          <p:nvPr/>
        </p:nvSpPr>
        <p:spPr>
          <a:xfrm>
            <a:off x="3047260" y="3250992"/>
            <a:ext cx="60945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              Deployment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D6C1F51-A07F-4544-917B-84CA1438F4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733" y="346111"/>
            <a:ext cx="2804495" cy="78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750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F051C7-461C-487A-B71E-5D7759006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733" y="346111"/>
            <a:ext cx="2804495" cy="7898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959B8B2-D384-4725-9276-31CCF96367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4" b="5205"/>
          <a:stretch/>
        </p:blipFill>
        <p:spPr>
          <a:xfrm>
            <a:off x="6008485" y="2470242"/>
            <a:ext cx="6061595" cy="40416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27543A-D0CA-4B48-83A2-E6E38814EF6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" t="9726" r="274" b="4776"/>
          <a:stretch/>
        </p:blipFill>
        <p:spPr>
          <a:xfrm>
            <a:off x="303204" y="346111"/>
            <a:ext cx="5596128" cy="404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75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F72868-694D-4F97-A188-CAEA2A5BF5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059" y="1230756"/>
            <a:ext cx="10425881" cy="52811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49DAF7-5B8B-46C3-B995-EBFB134C49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733" y="346111"/>
            <a:ext cx="2804495" cy="78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202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54210-1403-4952-9504-7A1E2D23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9040" y="2958937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IN" sz="6000" dirty="0">
                <a:latin typeface="Bahnschrift Condensed" panose="020B0502040204020203" pitchFamily="34" charset="0"/>
              </a:rPr>
              <a:t>Thank You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3E2D47-6A40-4145-8BB0-3F61B14C98B8}"/>
              </a:ext>
            </a:extLst>
          </p:cNvPr>
          <p:cNvSpPr/>
          <p:nvPr/>
        </p:nvSpPr>
        <p:spPr>
          <a:xfrm>
            <a:off x="10405846" y="6186827"/>
            <a:ext cx="1391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©Kartikeya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D3E899-C490-49AD-BBF7-6EFC24BEB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079" y="395510"/>
            <a:ext cx="2804495" cy="78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108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E8A7D-BC13-4992-8650-FC5023E7F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>
                <a:latin typeface="Bahnschrift Condensed" panose="020B0502040204020203" pitchFamily="34" charset="0"/>
              </a:rPr>
            </a:br>
            <a:r>
              <a:rPr lang="en-IN" sz="5300" dirty="0">
                <a:latin typeface="Bahnschrift Condensed" panose="020B0502040204020203" pitchFamily="34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3E014-373D-4B38-819C-6B80E1666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769833"/>
            <a:ext cx="8915400" cy="3141388"/>
          </a:xfrm>
        </p:spPr>
        <p:txBody>
          <a:bodyPr/>
          <a:lstStyle/>
          <a:p>
            <a:r>
              <a:rPr lang="en-IN" dirty="0"/>
              <a:t>Software Requirements</a:t>
            </a:r>
          </a:p>
          <a:p>
            <a:r>
              <a:rPr lang="en-IN" dirty="0"/>
              <a:t>Introduction to Assistant</a:t>
            </a:r>
          </a:p>
          <a:p>
            <a:r>
              <a:rPr lang="en-IN" dirty="0"/>
              <a:t>Introduction to IBM Cloud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8544DD-1976-4AF0-AAA8-E05E1ECDD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100" y="395510"/>
            <a:ext cx="2804495" cy="78980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E9794E0-947A-4DED-9FEB-DB4B4CC00579}"/>
              </a:ext>
            </a:extLst>
          </p:cNvPr>
          <p:cNvSpPr/>
          <p:nvPr/>
        </p:nvSpPr>
        <p:spPr>
          <a:xfrm>
            <a:off x="10697166" y="6462490"/>
            <a:ext cx="1391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©Kartikeya</a:t>
            </a:r>
          </a:p>
        </p:txBody>
      </p:sp>
    </p:spTree>
    <p:extLst>
      <p:ext uri="{BB962C8B-B14F-4D97-AF65-F5344CB8AC3E}">
        <p14:creationId xmlns:p14="http://schemas.microsoft.com/office/powerpoint/2010/main" val="1995280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23273-2542-4EB7-82DC-CFC2732C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hnschrift Condensed" panose="020B0502040204020203" pitchFamily="34" charset="0"/>
              </a:rPr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B70BA-8E88-4BF0-9759-D77004EE0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IBM Cloud</a:t>
            </a:r>
          </a:p>
          <a:p>
            <a:r>
              <a:rPr lang="en-IN" dirty="0"/>
              <a:t>IBM Watson</a:t>
            </a:r>
          </a:p>
          <a:p>
            <a:r>
              <a:rPr lang="en-IN" dirty="0"/>
              <a:t>IBM Discovery</a:t>
            </a:r>
          </a:p>
          <a:p>
            <a:r>
              <a:rPr lang="en-IN" dirty="0"/>
              <a:t>IBM Cloud Function</a:t>
            </a:r>
          </a:p>
          <a:p>
            <a:r>
              <a:rPr lang="en-IN" dirty="0"/>
              <a:t>Jupyter Lab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7DBE2E-3D90-454A-BEA1-7672859E6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079" y="395510"/>
            <a:ext cx="2804495" cy="78980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DB42009-9D68-48D5-98E7-E48E5E87EAAC}"/>
              </a:ext>
            </a:extLst>
          </p:cNvPr>
          <p:cNvSpPr/>
          <p:nvPr/>
        </p:nvSpPr>
        <p:spPr>
          <a:xfrm>
            <a:off x="10682349" y="6360396"/>
            <a:ext cx="1391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©Kartikeya</a:t>
            </a:r>
          </a:p>
        </p:txBody>
      </p:sp>
    </p:spTree>
    <p:extLst>
      <p:ext uri="{BB962C8B-B14F-4D97-AF65-F5344CB8AC3E}">
        <p14:creationId xmlns:p14="http://schemas.microsoft.com/office/powerpoint/2010/main" val="758025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83DF1-13A3-412B-B6DF-FD1D029F4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IBM Cloud</a:t>
            </a:r>
            <a:br>
              <a:rPr lang="en-IN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D1176D-4EF3-4847-A5DF-8FA8382DD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247" y="1442108"/>
            <a:ext cx="9525740" cy="49693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CFBEE0-B18C-4F0B-8AD6-4B12E4D624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079" y="395510"/>
            <a:ext cx="2804495" cy="78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398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ADC8C-C80D-4069-9C17-60F359E70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2819" y="2663301"/>
            <a:ext cx="6701793" cy="2592280"/>
          </a:xfrm>
        </p:spPr>
        <p:txBody>
          <a:bodyPr/>
          <a:lstStyle/>
          <a:p>
            <a:r>
              <a:rPr lang="en-IN" dirty="0"/>
              <a:t>IBM Watson</a:t>
            </a:r>
            <a:br>
              <a:rPr lang="en-IN" dirty="0"/>
            </a:b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C84636-FB0A-4877-B53B-82A0FE4A5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079" y="395510"/>
            <a:ext cx="2804495" cy="78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060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4D993-5153-47CD-B4D7-BC7A73112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10"/>
            <a:ext cx="2112239" cy="128089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CF26A7-3E0C-4A9D-862A-82D9DDADCA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74" y="168458"/>
            <a:ext cx="5844573" cy="373771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F86ED6-4C03-460E-A81D-48C01BFE02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642" y="2898849"/>
            <a:ext cx="5241784" cy="38484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EFF74F-A90F-4E66-90B4-F143365C7F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079" y="395510"/>
            <a:ext cx="2804495" cy="78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78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DA6B4-8500-4031-B6CC-11D9613DD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2592924" y="1905000"/>
            <a:ext cx="4216249" cy="199008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34BDD4-4E4F-47B0-9928-13A8038D52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077" y="1555654"/>
            <a:ext cx="8684170" cy="50049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76477D-CDD6-4903-B096-B5BE4BDED4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079" y="395510"/>
            <a:ext cx="2804495" cy="78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154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9D2FA-3DCD-4ECA-ABC6-4C6A70546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9037" y="1624614"/>
            <a:ext cx="7225574" cy="3275860"/>
          </a:xfrm>
        </p:spPr>
        <p:txBody>
          <a:bodyPr>
            <a:normAutofit/>
          </a:bodyPr>
          <a:lstStyle/>
          <a:p>
            <a:br>
              <a:rPr lang="en-IN" dirty="0"/>
            </a:br>
            <a:br>
              <a:rPr lang="en-IN" dirty="0"/>
            </a:br>
            <a:r>
              <a:rPr lang="en-IN" dirty="0"/>
              <a:t>IBM Discovery</a:t>
            </a:r>
            <a:br>
              <a:rPr lang="en-IN" dirty="0"/>
            </a:b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F963C5-C6CC-4C0F-91D2-9FD6605F7C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079" y="395510"/>
            <a:ext cx="2804495" cy="78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90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7A1E6B4-DFB4-4D84-9091-7E0F76F2A5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54" y="201088"/>
            <a:ext cx="5726946" cy="412987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1FA9C7-02E9-4F6B-B29A-11030AEE10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858" y="2437876"/>
            <a:ext cx="5644088" cy="41298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B89564B-EC45-4547-B02E-F0757094C8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079" y="395510"/>
            <a:ext cx="2804495" cy="78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7028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97</TotalTime>
  <Words>78</Words>
  <Application>Microsoft Office PowerPoint</Application>
  <PresentationFormat>Widescreen</PresentationFormat>
  <Paragraphs>24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Bahnschrift Condensed</vt:lpstr>
      <vt:lpstr>Bahnschrift Light SemiCondensed</vt:lpstr>
      <vt:lpstr>Century Gothic</vt:lpstr>
      <vt:lpstr>Wingdings 3</vt:lpstr>
      <vt:lpstr>Wisp</vt:lpstr>
      <vt:lpstr>AI Powered Bot</vt:lpstr>
      <vt:lpstr> Overview</vt:lpstr>
      <vt:lpstr>Requirements</vt:lpstr>
      <vt:lpstr>                IBM Cloud </vt:lpstr>
      <vt:lpstr>IBM Watson </vt:lpstr>
      <vt:lpstr>PowerPoint Presentation</vt:lpstr>
      <vt:lpstr>PowerPoint Presentation</vt:lpstr>
      <vt:lpstr>  IBM Discovery </vt:lpstr>
      <vt:lpstr>PowerPoint Presentation</vt:lpstr>
      <vt:lpstr>PowerPoint Presentation</vt:lpstr>
      <vt:lpstr>                   IBM Cloud Function</vt:lpstr>
      <vt:lpstr>PowerPoint Presentation</vt:lpstr>
      <vt:lpstr>                          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Powered Bot</dc:title>
  <dc:creator>Kartikeya Singh</dc:creator>
  <cp:lastModifiedBy>Rittik Kumar</cp:lastModifiedBy>
  <cp:revision>17</cp:revision>
  <dcterms:created xsi:type="dcterms:W3CDTF">2020-07-25T12:02:40Z</dcterms:created>
  <dcterms:modified xsi:type="dcterms:W3CDTF">2020-10-01T07:59:25Z</dcterms:modified>
</cp:coreProperties>
</file>