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1EEC-4F8B-4944-B16A-ACE14C0368D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DFDDC-E388-4993-8B5D-1BDDE914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DFDDC-E388-4993-8B5D-1BDDE9148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456E-4017-4700-B894-62EFAD5FEB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79D8-DCF3-4D71-BDB1-F52F49A0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Century Gothic" pitchFamily="34" charset="0"/>
              </a:rPr>
              <a:t>GetItBack</a:t>
            </a:r>
            <a: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  <a:t/>
            </a:r>
            <a:b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Century Gothic" pitchFamily="34" charset="0"/>
              </a:rPr>
              <a:t>Expense tracking with friends</a:t>
            </a:r>
            <a:endParaRPr lang="en-US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Kartikeya Dubey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  <a:t>Features</a:t>
            </a:r>
            <a:endParaRPr lang="en-US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620000" cy="4648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Uses </a:t>
            </a:r>
            <a:r>
              <a:rPr lang="en-US" sz="2800" i="1" dirty="0" smtClean="0">
                <a:solidFill>
                  <a:schemeClr val="bg1"/>
                </a:solidFill>
              </a:rPr>
              <a:t>Facebook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api</a:t>
            </a:r>
            <a:r>
              <a:rPr lang="en-US" sz="2800" dirty="0" smtClean="0">
                <a:solidFill>
                  <a:schemeClr val="bg1"/>
                </a:solidFill>
              </a:rPr>
              <a:t> to pull list of friends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Let’s you add a bill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View bills and returns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Shows a picture of the user and the amount they owe or how much you owe them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Uses </a:t>
            </a:r>
            <a:r>
              <a:rPr lang="en-US" sz="2800" i="1" dirty="0" err="1" smtClean="0">
                <a:solidFill>
                  <a:schemeClr val="bg1"/>
                </a:solidFill>
              </a:rPr>
              <a:t>AChartEngine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to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plot a pie chart of how much you need to return or collect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Let’s you mark if your friends have paid off a bill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Let’s you send reminder through a wall post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  <a:t>Frontend</a:t>
            </a:r>
            <a:endParaRPr lang="en-US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5" y="1905000"/>
            <a:ext cx="2333126" cy="260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14098"/>
            <a:ext cx="2352675" cy="25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75429"/>
            <a:ext cx="2352675" cy="26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7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  <a:t>Frontend</a:t>
            </a:r>
            <a:endParaRPr lang="en-US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57150"/>
            <a:ext cx="2971800" cy="368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57150"/>
            <a:ext cx="3243314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3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Century Gothic" pitchFamily="34" charset="0"/>
              </a:rPr>
              <a:t>Backend</a:t>
            </a:r>
            <a:endParaRPr lang="en-US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8" y="1839036"/>
            <a:ext cx="51689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93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GetItBack Expense tracking with friends</vt:lpstr>
      <vt:lpstr>Features</vt:lpstr>
      <vt:lpstr>Frontend</vt:lpstr>
      <vt:lpstr>Frontend</vt:lpstr>
      <vt:lpstr>Backend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GetItBack</dc:title>
  <dc:creator>Kartikeya</dc:creator>
  <cp:lastModifiedBy>Kartikeya</cp:lastModifiedBy>
  <cp:revision>7</cp:revision>
  <dcterms:created xsi:type="dcterms:W3CDTF">2011-11-29T13:07:16Z</dcterms:created>
  <dcterms:modified xsi:type="dcterms:W3CDTF">2011-11-29T14:26:39Z</dcterms:modified>
</cp:coreProperties>
</file>