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1F6-9D1E-404F-85E7-748CD66B8D2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356-B4D7-4E47-8E32-D79A34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1F6-9D1E-404F-85E7-748CD66B8D2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356-B4D7-4E47-8E32-D79A34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9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1F6-9D1E-404F-85E7-748CD66B8D2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356-B4D7-4E47-8E32-D79A34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1F6-9D1E-404F-85E7-748CD66B8D2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356-B4D7-4E47-8E32-D79A34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1F6-9D1E-404F-85E7-748CD66B8D2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356-B4D7-4E47-8E32-D79A34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1F6-9D1E-404F-85E7-748CD66B8D2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356-B4D7-4E47-8E32-D79A34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8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1F6-9D1E-404F-85E7-748CD66B8D2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356-B4D7-4E47-8E32-D79A34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1F6-9D1E-404F-85E7-748CD66B8D2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356-B4D7-4E47-8E32-D79A34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3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1F6-9D1E-404F-85E7-748CD66B8D2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356-B4D7-4E47-8E32-D79A34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7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1F6-9D1E-404F-85E7-748CD66B8D2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356-B4D7-4E47-8E32-D79A34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5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1F6-9D1E-404F-85E7-748CD66B8D2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356-B4D7-4E47-8E32-D79A34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8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7B1F6-9D1E-404F-85E7-748CD66B8D2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EC356-B4D7-4E47-8E32-D79A34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7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7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6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7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9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Manasa K</dc:creator>
  <cp:lastModifiedBy>Manasa K</cp:lastModifiedBy>
  <cp:revision>4</cp:revision>
  <dcterms:created xsi:type="dcterms:W3CDTF">2018-02-05T04:31:47Z</dcterms:created>
  <dcterms:modified xsi:type="dcterms:W3CDTF">2018-02-05T05:51:56Z</dcterms:modified>
</cp:coreProperties>
</file>