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12192000"/>
  <p:notesSz cx="6858000" cy="9144000"/>
  <p:embeddedFontLst>
    <p:embeddedFont>
      <p:font typeface="Oswald"/>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240C9C-14FD-4479-A4E8-2871D215BB50}">
  <a:tblStyle styleId="{C3240C9C-14FD-4479-A4E8-2871D215BB50}"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AF0"/>
          </a:solidFill>
        </a:fill>
      </a:tcStyle>
    </a:wholeTbl>
    <a:band1H>
      <a:tcTxStyle/>
      <a:tcStyle>
        <a:fill>
          <a:solidFill>
            <a:srgbClr val="CAD2E0"/>
          </a:solidFill>
        </a:fill>
      </a:tcStyle>
    </a:band1H>
    <a:band2H>
      <a:tcTxStyle/>
    </a:band2H>
    <a:band1V>
      <a:tcTxStyle/>
      <a:tcStyle>
        <a:fill>
          <a:solidFill>
            <a:srgbClr val="CAD2E0"/>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D9BFD489-CFCD-40CC-8CF3-8581C222BE02}"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Oswald-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Oswald-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287647fc55_0_8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t/>
            </a:r>
            <a:endParaRPr/>
          </a:p>
        </p:txBody>
      </p:sp>
      <p:sp>
        <p:nvSpPr>
          <p:cNvPr id="388" name="Google Shape;388;g1287647fc55_0_8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287647fc55_0_8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g1287647fc55_0_8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287647fc55_0_8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t/>
            </a:r>
            <a:endParaRPr/>
          </a:p>
        </p:txBody>
      </p:sp>
      <p:sp>
        <p:nvSpPr>
          <p:cNvPr id="405" name="Google Shape;405;g1287647fc55_0_8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2877313d2a_0_7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g12877313d2a_0_7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287647fc55_0_7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g1287647fc55_0_7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29ea0f938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29ea0f938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g129ea0f9388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29d664493c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g129d664493c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2877313d2a_0_8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2877313d2a_0_8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g12877313d2a_0_8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29c53e808e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g129c53e808e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 name="Shape 27"/>
        <p:cNvGrpSpPr/>
        <p:nvPr/>
      </p:nvGrpSpPr>
      <p:grpSpPr>
        <a:xfrm>
          <a:off x="0" y="0"/>
          <a:ext cx="0" cy="0"/>
          <a:chOff x="0" y="0"/>
          <a:chExt cx="0" cy="0"/>
        </a:xfrm>
      </p:grpSpPr>
      <p:sp>
        <p:nvSpPr>
          <p:cNvPr id="28" name="Google Shape;28;p2"/>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29" name="Google Shape;29;p2"/>
          <p:cNvGrpSpPr/>
          <p:nvPr/>
        </p:nvGrpSpPr>
        <p:grpSpPr>
          <a:xfrm>
            <a:off x="-2269586" y="-752436"/>
            <a:ext cx="14461587" cy="7610436"/>
            <a:chOff x="-2269586" y="-752436"/>
            <a:chExt cx="14461587" cy="7610436"/>
          </a:xfrm>
        </p:grpSpPr>
        <p:grpSp>
          <p:nvGrpSpPr>
            <p:cNvPr id="30" name="Google Shape;30;p2"/>
            <p:cNvGrpSpPr/>
            <p:nvPr/>
          </p:nvGrpSpPr>
          <p:grpSpPr>
            <a:xfrm>
              <a:off x="-16297" y="0"/>
              <a:ext cx="12208298" cy="6858000"/>
              <a:chOff x="-16297" y="0"/>
              <a:chExt cx="12208298" cy="6858000"/>
            </a:xfrm>
          </p:grpSpPr>
          <p:sp>
            <p:nvSpPr>
              <p:cNvPr id="31" name="Google Shape;31;p2"/>
              <p:cNvSpPr/>
              <p:nvPr/>
            </p:nvSpPr>
            <p:spPr>
              <a:xfrm flipH="1">
                <a:off x="-16297" y="0"/>
                <a:ext cx="12208298" cy="6858000"/>
              </a:xfrm>
              <a:custGeom>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2" name="Google Shape;32;p2"/>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3" name="Google Shape;33;p2"/>
              <p:cNvSpPr/>
              <p:nvPr/>
            </p:nvSpPr>
            <p:spPr>
              <a:xfrm rot="5400000">
                <a:off x="24570" y="-4800"/>
                <a:ext cx="2819400" cy="2829000"/>
              </a:xfrm>
              <a:prstGeom prst="rtTriangle">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4" name="Google Shape;34;p2"/>
              <p:cNvSpPr/>
              <p:nvPr/>
            </p:nvSpPr>
            <p:spPr>
              <a:xfrm rot="5400000">
                <a:off x="4478" y="-4350"/>
                <a:ext cx="2627100" cy="2635800"/>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 name="Google Shape;35;p2"/>
              <p:cNvSpPr/>
              <p:nvPr/>
            </p:nvSpPr>
            <p:spPr>
              <a:xfrm rot="5400000">
                <a:off x="-12190" y="-4049"/>
                <a:ext cx="2397000" cy="2405100"/>
              </a:xfrm>
              <a:prstGeom prst="rtTriangle">
                <a:avLst/>
              </a:prstGeom>
              <a:solidFill>
                <a:schemeClr val="accent2">
                  <a:alpha val="4784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 name="Google Shape;36;p2"/>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37" name="Google Shape;37;p2"/>
            <p:cNvSpPr/>
            <p:nvPr/>
          </p:nvSpPr>
          <p:spPr>
            <a:xfrm flipH="1" rot="-2700000">
              <a:off x="-1604553" y="1397772"/>
              <a:ext cx="3211066" cy="3211066"/>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8" name="Google Shape;38;p2"/>
            <p:cNvSpPr/>
            <p:nvPr/>
          </p:nvSpPr>
          <p:spPr>
            <a:xfrm rot="-2700000">
              <a:off x="-861728" y="-4393"/>
              <a:ext cx="2678134" cy="1357631"/>
            </a:xfrm>
            <a:custGeom>
              <a:rect b="b" l="l" r="r" t="t"/>
              <a:pathLst>
                <a:path extrusionOk="0" h="1356876" w="2676646">
                  <a:moveTo>
                    <a:pt x="1319770" y="0"/>
                  </a:moveTo>
                  <a:lnTo>
                    <a:pt x="2676646" y="1356876"/>
                  </a:lnTo>
                  <a:lnTo>
                    <a:pt x="0" y="1356876"/>
                  </a:lnTo>
                  <a:lnTo>
                    <a:pt x="0" y="131977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9" name="Google Shape;39;p2"/>
            <p:cNvSpPr/>
            <p:nvPr/>
          </p:nvSpPr>
          <p:spPr>
            <a:xfrm rot="-8100000">
              <a:off x="-1226244" y="1737119"/>
              <a:ext cx="2416300" cy="2416300"/>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40" name="Google Shape;40;p2"/>
            <p:cNvGrpSpPr/>
            <p:nvPr/>
          </p:nvGrpSpPr>
          <p:grpSpPr>
            <a:xfrm>
              <a:off x="-1075340" y="4358037"/>
              <a:ext cx="2150681" cy="2150681"/>
              <a:chOff x="-2269586" y="2347782"/>
              <a:chExt cx="4541133" cy="4541133"/>
            </a:xfrm>
          </p:grpSpPr>
          <p:sp>
            <p:nvSpPr>
              <p:cNvPr id="41" name="Google Shape;41;p2"/>
              <p:cNvSpPr/>
              <p:nvPr/>
            </p:nvSpPr>
            <p:spPr>
              <a:xfrm flipH="1" rot="-2700000">
                <a:off x="-1604553" y="3012815"/>
                <a:ext cx="3211066" cy="3211066"/>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2" name="Google Shape;42;p2"/>
              <p:cNvSpPr/>
              <p:nvPr/>
            </p:nvSpPr>
            <p:spPr>
              <a:xfrm rot="-8100000">
                <a:off x="-1226244" y="3352162"/>
                <a:ext cx="2416300" cy="2416300"/>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sp>
        <p:nvSpPr>
          <p:cNvPr id="43" name="Google Shape;43;p2"/>
          <p:cNvSpPr txBox="1"/>
          <p:nvPr>
            <p:ph type="ctrTitle"/>
          </p:nvPr>
        </p:nvSpPr>
        <p:spPr>
          <a:xfrm>
            <a:off x="2761488" y="2395728"/>
            <a:ext cx="7077600" cy="12435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accent2"/>
              </a:buClr>
              <a:buSzPts val="6600"/>
              <a:buFont typeface="Trebuchet MS"/>
              <a:buNone/>
              <a:defRPr b="1" sz="6600">
                <a:solidFill>
                  <a:schemeClr val="accent2"/>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 name="Google Shape;44;p2"/>
          <p:cNvSpPr txBox="1"/>
          <p:nvPr>
            <p:ph idx="1" type="subTitle"/>
          </p:nvPr>
        </p:nvSpPr>
        <p:spPr>
          <a:xfrm>
            <a:off x="2761488" y="3721608"/>
            <a:ext cx="7077600" cy="868800"/>
          </a:xfrm>
          <a:prstGeom prst="rect">
            <a:avLst/>
          </a:prstGeom>
          <a:noFill/>
          <a:ln>
            <a:noFill/>
          </a:ln>
        </p:spPr>
        <p:txBody>
          <a:bodyPr anchorCtr="0" anchor="t" bIns="45700" lIns="91425" spcFirstLastPara="1" rIns="91425" wrap="square" tIns="45700">
            <a:normAutofit/>
          </a:bodyPr>
          <a:lstStyle>
            <a:lvl1pPr lvl="0" rtl="0" algn="l">
              <a:lnSpc>
                <a:spcPct val="90000"/>
              </a:lnSpc>
              <a:spcBef>
                <a:spcPts val="1000"/>
              </a:spcBef>
              <a:spcAft>
                <a:spcPts val="0"/>
              </a:spcAft>
              <a:buSzPts val="1800"/>
              <a:buNone/>
              <a:defRPr sz="1800">
                <a:solidFill>
                  <a:schemeClr val="lt1"/>
                </a:solidFill>
                <a:latin typeface="Arial"/>
                <a:ea typeface="Arial"/>
                <a:cs typeface="Arial"/>
                <a:sym typeface="Arial"/>
              </a:defRPr>
            </a:lvl1pPr>
            <a:lvl2pPr lvl="1" rtl="0" algn="l">
              <a:lnSpc>
                <a:spcPct val="90000"/>
              </a:lnSpc>
              <a:spcBef>
                <a:spcPts val="500"/>
              </a:spcBef>
              <a:spcAft>
                <a:spcPts val="0"/>
              </a:spcAft>
              <a:buSzPts val="1800"/>
              <a:buChar char="•"/>
              <a:defRPr/>
            </a:lvl2pPr>
            <a:lvl3pPr lvl="2" rtl="0" algn="l">
              <a:lnSpc>
                <a:spcPct val="90000"/>
              </a:lnSpc>
              <a:spcBef>
                <a:spcPts val="500"/>
              </a:spcBef>
              <a:spcAft>
                <a:spcPts val="0"/>
              </a:spcAft>
              <a:buSzPts val="1800"/>
              <a:buChar char="•"/>
              <a:defRPr/>
            </a:lvl3pPr>
            <a:lvl4pPr lvl="3" rtl="0" algn="l">
              <a:lnSpc>
                <a:spcPct val="90000"/>
              </a:lnSpc>
              <a:spcBef>
                <a:spcPts val="500"/>
              </a:spcBef>
              <a:spcAft>
                <a:spcPts val="0"/>
              </a:spcAft>
              <a:buSzPts val="1800"/>
              <a:buChar char="•"/>
              <a:defRPr/>
            </a:lvl4pPr>
            <a:lvl5pPr lvl="4" rtl="0" algn="l">
              <a:lnSpc>
                <a:spcPct val="90000"/>
              </a:lnSpc>
              <a:spcBef>
                <a:spcPts val="500"/>
              </a:spcBef>
              <a:spcAft>
                <a:spcPts val="0"/>
              </a:spcAft>
              <a:buSzPts val="1800"/>
              <a:buChar char="•"/>
              <a:defRPr/>
            </a:lvl5pPr>
            <a:lvl6pPr lvl="5" rtl="0" algn="l">
              <a:lnSpc>
                <a:spcPct val="90000"/>
              </a:lnSpc>
              <a:spcBef>
                <a:spcPts val="500"/>
              </a:spcBef>
              <a:spcAft>
                <a:spcPts val="0"/>
              </a:spcAft>
              <a:buClr>
                <a:schemeClr val="dk1"/>
              </a:buClr>
              <a:buSzPts val="1800"/>
              <a:buChar char="•"/>
              <a:defRPr/>
            </a:lvl6pPr>
            <a:lvl7pPr lvl="6" rtl="0" algn="l">
              <a:lnSpc>
                <a:spcPct val="90000"/>
              </a:lnSpc>
              <a:spcBef>
                <a:spcPts val="500"/>
              </a:spcBef>
              <a:spcAft>
                <a:spcPts val="0"/>
              </a:spcAft>
              <a:buClr>
                <a:schemeClr val="dk1"/>
              </a:buClr>
              <a:buSzPts val="1800"/>
              <a:buChar char="•"/>
              <a:defRPr/>
            </a:lvl7pPr>
            <a:lvl8pPr lvl="7" rtl="0" algn="l">
              <a:lnSpc>
                <a:spcPct val="90000"/>
              </a:lnSpc>
              <a:spcBef>
                <a:spcPts val="500"/>
              </a:spcBef>
              <a:spcAft>
                <a:spcPts val="0"/>
              </a:spcAft>
              <a:buClr>
                <a:schemeClr val="dk1"/>
              </a:buClr>
              <a:buSzPts val="1800"/>
              <a:buChar char="•"/>
              <a:defRPr/>
            </a:lvl8pPr>
            <a:lvl9pPr lvl="8"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Quote Slide">
    <p:spTree>
      <p:nvGrpSpPr>
        <p:cNvPr id="167" name="Shape 167"/>
        <p:cNvGrpSpPr/>
        <p:nvPr/>
      </p:nvGrpSpPr>
      <p:grpSpPr>
        <a:xfrm>
          <a:off x="0" y="0"/>
          <a:ext cx="0" cy="0"/>
          <a:chOff x="0" y="0"/>
          <a:chExt cx="0" cy="0"/>
        </a:xfrm>
      </p:grpSpPr>
      <p:sp>
        <p:nvSpPr>
          <p:cNvPr id="168" name="Google Shape;168;p11"/>
          <p:cNvSpPr/>
          <p:nvPr/>
        </p:nvSpPr>
        <p:spPr>
          <a:xfrm>
            <a:off x="0" y="0"/>
            <a:ext cx="12192000" cy="6858000"/>
          </a:xfrm>
          <a:prstGeom prst="rect">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9" name="Google Shape;169;p11"/>
          <p:cNvSpPr/>
          <p:nvPr/>
        </p:nvSpPr>
        <p:spPr>
          <a:xfrm flipH="1" rot="5400000">
            <a:off x="2855762" y="-2473495"/>
            <a:ext cx="6862743" cy="11809733"/>
          </a:xfrm>
          <a:custGeom>
            <a:rect b="b" l="l" r="r" t="t"/>
            <a:pathLst>
              <a:path extrusionOk="0" h="11809733" w="686274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0" name="Google Shape;170;p11"/>
          <p:cNvSpPr/>
          <p:nvPr/>
        </p:nvSpPr>
        <p:spPr>
          <a:xfrm flipH="1" rot="5400000">
            <a:off x="2622675" y="-2630936"/>
            <a:ext cx="6871006" cy="12116353"/>
          </a:xfrm>
          <a:custGeom>
            <a:rect b="b" l="l" r="r" t="t"/>
            <a:pathLst>
              <a:path extrusionOk="0" h="12116353" w="6853871">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1" name="Google Shape;171;p11"/>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471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2" name="Google Shape;172;p11"/>
          <p:cNvSpPr/>
          <p:nvPr/>
        </p:nvSpPr>
        <p:spPr>
          <a:xfrm>
            <a:off x="533399" y="914400"/>
            <a:ext cx="1944900" cy="1944900"/>
          </a:xfrm>
          <a:prstGeom prst="ellipse">
            <a:avLst/>
          </a:prstGeom>
          <a:solidFill>
            <a:srgbClr val="003252"/>
          </a:solidFill>
          <a:ln cap="flat" cmpd="sng" w="76200">
            <a:solidFill>
              <a:schemeClr val="accent1">
                <a:alpha val="549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3" name="Google Shape;173;p11"/>
          <p:cNvSpPr txBox="1"/>
          <p:nvPr/>
        </p:nvSpPr>
        <p:spPr>
          <a:xfrm>
            <a:off x="956993" y="923305"/>
            <a:ext cx="1005000" cy="285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2FAEFF"/>
              </a:buClr>
              <a:buSzPts val="18400"/>
              <a:buFont typeface="Trebuchet MS"/>
              <a:buNone/>
            </a:pPr>
            <a:r>
              <a:rPr b="0" i="0" lang="en-US" sz="18400">
                <a:solidFill>
                  <a:srgbClr val="2FAEFF"/>
                </a:solidFill>
                <a:latin typeface="Trebuchet MS"/>
                <a:ea typeface="Trebuchet MS"/>
                <a:cs typeface="Trebuchet MS"/>
                <a:sym typeface="Trebuchet MS"/>
              </a:rPr>
              <a:t>“</a:t>
            </a:r>
            <a:endParaRPr/>
          </a:p>
        </p:txBody>
      </p:sp>
      <p:sp>
        <p:nvSpPr>
          <p:cNvPr id="174" name="Google Shape;174;p11"/>
          <p:cNvSpPr txBox="1"/>
          <p:nvPr>
            <p:ph type="title"/>
          </p:nvPr>
        </p:nvSpPr>
        <p:spPr>
          <a:xfrm>
            <a:off x="533399" y="3200400"/>
            <a:ext cx="7551000" cy="28593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lt1"/>
              </a:buClr>
              <a:buSzPts val="3200"/>
              <a:buFont typeface="Trebuchet MS"/>
              <a:buNone/>
              <a:defRPr b="0" i="0" sz="3200">
                <a:solidFill>
                  <a:schemeClr val="lt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5" name="Google Shape;175;p11"/>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bg>
      <p:bgPr>
        <a:solidFill>
          <a:schemeClr val="accent2"/>
        </a:solidFill>
      </p:bgPr>
    </p:bg>
    <p:spTree>
      <p:nvGrpSpPr>
        <p:cNvPr id="176" name="Shape 176"/>
        <p:cNvGrpSpPr/>
        <p:nvPr/>
      </p:nvGrpSpPr>
      <p:grpSpPr>
        <a:xfrm>
          <a:off x="0" y="0"/>
          <a:ext cx="0" cy="0"/>
          <a:chOff x="0" y="0"/>
          <a:chExt cx="0" cy="0"/>
        </a:xfrm>
      </p:grpSpPr>
      <p:sp>
        <p:nvSpPr>
          <p:cNvPr id="177" name="Google Shape;177;p12"/>
          <p:cNvSpPr/>
          <p:nvPr/>
        </p:nvSpPr>
        <p:spPr>
          <a:xfrm>
            <a:off x="0" y="0"/>
            <a:ext cx="12192000" cy="68841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8" name="Google Shape;178;p12"/>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9" name="Google Shape;179;p12"/>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0" name="Google Shape;180;p12"/>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1" name="Google Shape;181;p12"/>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2" name="Google Shape;182;p12"/>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83" name="Google Shape;183;p12"/>
          <p:cNvGrpSpPr/>
          <p:nvPr/>
        </p:nvGrpSpPr>
        <p:grpSpPr>
          <a:xfrm rot="-5400000">
            <a:off x="390172" y="-431754"/>
            <a:ext cx="757070" cy="863478"/>
            <a:chOff x="10432088" y="6818229"/>
            <a:chExt cx="3511457" cy="4004999"/>
          </a:xfrm>
        </p:grpSpPr>
        <p:sp>
          <p:nvSpPr>
            <p:cNvPr id="184" name="Google Shape;184;p12"/>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5" name="Google Shape;185;p12"/>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86" name="Google Shape;186;p12"/>
          <p:cNvGrpSpPr/>
          <p:nvPr/>
        </p:nvGrpSpPr>
        <p:grpSpPr>
          <a:xfrm>
            <a:off x="-1" y="1357299"/>
            <a:ext cx="12192000" cy="4846295"/>
            <a:chOff x="-1" y="1357327"/>
            <a:chExt cx="12192000" cy="4917600"/>
          </a:xfrm>
        </p:grpSpPr>
        <p:sp>
          <p:nvSpPr>
            <p:cNvPr id="187" name="Google Shape;187;p12"/>
            <p:cNvSpPr/>
            <p:nvPr/>
          </p:nvSpPr>
          <p:spPr>
            <a:xfrm flipH="1" rot="10800000">
              <a:off x="-1" y="1357327"/>
              <a:ext cx="12192000" cy="4917600"/>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8" name="Google Shape;188;p12"/>
            <p:cNvSpPr/>
            <p:nvPr/>
          </p:nvSpPr>
          <p:spPr>
            <a:xfrm flipH="1" rot="10800000">
              <a:off x="-1" y="1357327"/>
              <a:ext cx="12192000" cy="4917600"/>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89" name="Google Shape;189;p12"/>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0" name="Google Shape;190;p12"/>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191" name="Google Shape;191;p12"/>
          <p:cNvSpPr txBox="1"/>
          <p:nvPr>
            <p:ph idx="1" type="body"/>
          </p:nvPr>
        </p:nvSpPr>
        <p:spPr>
          <a:xfrm>
            <a:off x="1409700" y="1749570"/>
            <a:ext cx="9372600" cy="3358800"/>
          </a:xfrm>
          <a:prstGeom prst="rect">
            <a:avLst/>
          </a:prstGeom>
          <a:noFill/>
          <a:ln>
            <a:noFill/>
          </a:ln>
        </p:spPr>
        <p:txBody>
          <a:bodyPr anchorCtr="0" anchor="ctr" bIns="45700" lIns="91425" spcFirstLastPara="1" rIns="91425" wrap="square" tIns="45700">
            <a:normAutofit/>
          </a:bodyPr>
          <a:lstStyle>
            <a:lvl1pPr indent="-228600" lvl="0" marL="457200" rtl="0" algn="ctr">
              <a:lnSpc>
                <a:spcPct val="90000"/>
              </a:lnSpc>
              <a:spcBef>
                <a:spcPts val="1000"/>
              </a:spcBef>
              <a:spcAft>
                <a:spcPts val="0"/>
              </a:spcAft>
              <a:buSzPts val="6000"/>
              <a:buNone/>
              <a:defRPr sz="6000">
                <a:solidFill>
                  <a:schemeClr val="lt1"/>
                </a:solidFill>
              </a:defRPr>
            </a:lvl1pPr>
            <a:lvl2pPr indent="-342900" lvl="1" marL="914400" rtl="0" algn="l">
              <a:lnSpc>
                <a:spcPct val="90000"/>
              </a:lnSpc>
              <a:spcBef>
                <a:spcPts val="500"/>
              </a:spcBef>
              <a:spcAft>
                <a:spcPts val="0"/>
              </a:spcAft>
              <a:buSzPts val="1800"/>
              <a:buChar char="•"/>
              <a:defRPr/>
            </a:lvl2pPr>
            <a:lvl3pPr indent="-342900" lvl="2" marL="1371600" rtl="0" algn="l">
              <a:lnSpc>
                <a:spcPct val="90000"/>
              </a:lnSpc>
              <a:spcBef>
                <a:spcPts val="500"/>
              </a:spcBef>
              <a:spcAft>
                <a:spcPts val="0"/>
              </a:spcAft>
              <a:buSzPts val="1800"/>
              <a:buChar char="•"/>
              <a:defRPr/>
            </a:lvl3pPr>
            <a:lvl4pPr indent="-342900" lvl="3" marL="1828800" rtl="0" algn="l">
              <a:lnSpc>
                <a:spcPct val="90000"/>
              </a:lnSpc>
              <a:spcBef>
                <a:spcPts val="500"/>
              </a:spcBef>
              <a:spcAft>
                <a:spcPts val="0"/>
              </a:spcAft>
              <a:buSzPts val="1800"/>
              <a:buChar char="•"/>
              <a:defRPr/>
            </a:lvl4pPr>
            <a:lvl5pPr indent="-342900" lvl="4" marL="2286000" rtl="0" algn="l">
              <a:lnSpc>
                <a:spcPct val="90000"/>
              </a:lnSpc>
              <a:spcBef>
                <a:spcPts val="500"/>
              </a:spcBef>
              <a:spcAft>
                <a:spcPts val="0"/>
              </a:spcAft>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ategory">
  <p:cSld name="5 Category">
    <p:bg>
      <p:bgPr>
        <a:solidFill>
          <a:schemeClr val="accent2"/>
        </a:solidFill>
      </p:bgPr>
    </p:bg>
    <p:spTree>
      <p:nvGrpSpPr>
        <p:cNvPr id="192" name="Shape 192"/>
        <p:cNvGrpSpPr/>
        <p:nvPr/>
      </p:nvGrpSpPr>
      <p:grpSpPr>
        <a:xfrm>
          <a:off x="0" y="0"/>
          <a:ext cx="0" cy="0"/>
          <a:chOff x="0" y="0"/>
          <a:chExt cx="0" cy="0"/>
        </a:xfrm>
      </p:grpSpPr>
      <p:sp>
        <p:nvSpPr>
          <p:cNvPr id="193" name="Google Shape;193;p13"/>
          <p:cNvSpPr/>
          <p:nvPr/>
        </p:nvSpPr>
        <p:spPr>
          <a:xfrm>
            <a:off x="0" y="0"/>
            <a:ext cx="12192000" cy="68841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4" name="Google Shape;194;p13"/>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5" name="Google Shape;195;p13"/>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6" name="Google Shape;196;p13"/>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7" name="Google Shape;197;p13"/>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8" name="Google Shape;198;p13"/>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99" name="Google Shape;199;p13"/>
          <p:cNvGrpSpPr/>
          <p:nvPr/>
        </p:nvGrpSpPr>
        <p:grpSpPr>
          <a:xfrm rot="-5400000">
            <a:off x="390172" y="-431754"/>
            <a:ext cx="757070" cy="863478"/>
            <a:chOff x="10432088" y="6818229"/>
            <a:chExt cx="3511457" cy="4004999"/>
          </a:xfrm>
        </p:grpSpPr>
        <p:sp>
          <p:nvSpPr>
            <p:cNvPr id="200" name="Google Shape;200;p13"/>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1" name="Google Shape;201;p13"/>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02" name="Google Shape;202;p13"/>
          <p:cNvGrpSpPr/>
          <p:nvPr/>
        </p:nvGrpSpPr>
        <p:grpSpPr>
          <a:xfrm>
            <a:off x="-1" y="1357299"/>
            <a:ext cx="12192000" cy="4846295"/>
            <a:chOff x="-1" y="1357327"/>
            <a:chExt cx="12192000" cy="4917600"/>
          </a:xfrm>
        </p:grpSpPr>
        <p:sp>
          <p:nvSpPr>
            <p:cNvPr id="203" name="Google Shape;203;p13"/>
            <p:cNvSpPr/>
            <p:nvPr/>
          </p:nvSpPr>
          <p:spPr>
            <a:xfrm flipH="1" rot="10800000">
              <a:off x="-1" y="1357327"/>
              <a:ext cx="12192000" cy="4917600"/>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4" name="Google Shape;204;p13"/>
            <p:cNvSpPr/>
            <p:nvPr/>
          </p:nvSpPr>
          <p:spPr>
            <a:xfrm flipH="1" rot="10800000">
              <a:off x="-1" y="1357327"/>
              <a:ext cx="12192000" cy="4917600"/>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05" name="Google Shape;205;p13"/>
          <p:cNvSpPr/>
          <p:nvPr>
            <p:ph idx="2" type="pic"/>
          </p:nvPr>
        </p:nvSpPr>
        <p:spPr>
          <a:xfrm>
            <a:off x="978212" y="2096716"/>
            <a:ext cx="1259400" cy="1259400"/>
          </a:xfrm>
          <a:prstGeom prst="ellipse">
            <a:avLst/>
          </a:prstGeom>
          <a:solidFill>
            <a:srgbClr val="003252"/>
          </a:solidFill>
          <a:ln cap="flat" cmpd="sng" w="38100">
            <a:solidFill>
              <a:schemeClr val="accent2"/>
            </a:solidFill>
            <a:prstDash val="solid"/>
            <a:round/>
            <a:headEnd len="sm" w="sm" type="none"/>
            <a:tailEnd len="sm" w="sm" type="none"/>
          </a:ln>
        </p:spPr>
      </p:sp>
      <p:sp>
        <p:nvSpPr>
          <p:cNvPr id="206" name="Google Shape;206;p13"/>
          <p:cNvSpPr/>
          <p:nvPr>
            <p:ph idx="3" type="pic"/>
          </p:nvPr>
        </p:nvSpPr>
        <p:spPr>
          <a:xfrm>
            <a:off x="3222230" y="2096716"/>
            <a:ext cx="1259400" cy="1259400"/>
          </a:xfrm>
          <a:prstGeom prst="ellipse">
            <a:avLst/>
          </a:prstGeom>
          <a:solidFill>
            <a:srgbClr val="003252"/>
          </a:solidFill>
          <a:ln cap="flat" cmpd="sng" w="38100">
            <a:solidFill>
              <a:schemeClr val="accent2"/>
            </a:solidFill>
            <a:prstDash val="solid"/>
            <a:round/>
            <a:headEnd len="sm" w="sm" type="none"/>
            <a:tailEnd len="sm" w="sm" type="none"/>
          </a:ln>
        </p:spPr>
      </p:sp>
      <p:sp>
        <p:nvSpPr>
          <p:cNvPr id="207" name="Google Shape;207;p13"/>
          <p:cNvSpPr/>
          <p:nvPr>
            <p:ph idx="4" type="pic"/>
          </p:nvPr>
        </p:nvSpPr>
        <p:spPr>
          <a:xfrm>
            <a:off x="5466248" y="2096716"/>
            <a:ext cx="1259400" cy="1259400"/>
          </a:xfrm>
          <a:prstGeom prst="ellipse">
            <a:avLst/>
          </a:prstGeom>
          <a:solidFill>
            <a:srgbClr val="003252"/>
          </a:solidFill>
          <a:ln cap="flat" cmpd="sng" w="38100">
            <a:solidFill>
              <a:schemeClr val="accent2"/>
            </a:solidFill>
            <a:prstDash val="solid"/>
            <a:round/>
            <a:headEnd len="sm" w="sm" type="none"/>
            <a:tailEnd len="sm" w="sm" type="none"/>
          </a:ln>
        </p:spPr>
      </p:sp>
      <p:sp>
        <p:nvSpPr>
          <p:cNvPr id="208" name="Google Shape;208;p13"/>
          <p:cNvSpPr/>
          <p:nvPr>
            <p:ph idx="5" type="pic"/>
          </p:nvPr>
        </p:nvSpPr>
        <p:spPr>
          <a:xfrm>
            <a:off x="7710266" y="2096716"/>
            <a:ext cx="1259400" cy="1259400"/>
          </a:xfrm>
          <a:prstGeom prst="ellipse">
            <a:avLst/>
          </a:prstGeom>
          <a:solidFill>
            <a:srgbClr val="003252"/>
          </a:solidFill>
          <a:ln cap="flat" cmpd="sng" w="38100">
            <a:solidFill>
              <a:schemeClr val="accent2"/>
            </a:solidFill>
            <a:prstDash val="solid"/>
            <a:round/>
            <a:headEnd len="sm" w="sm" type="none"/>
            <a:tailEnd len="sm" w="sm" type="none"/>
          </a:ln>
        </p:spPr>
      </p:sp>
      <p:sp>
        <p:nvSpPr>
          <p:cNvPr id="209" name="Google Shape;209;p13"/>
          <p:cNvSpPr/>
          <p:nvPr>
            <p:ph idx="6" type="pic"/>
          </p:nvPr>
        </p:nvSpPr>
        <p:spPr>
          <a:xfrm>
            <a:off x="9954283" y="2096716"/>
            <a:ext cx="1259400" cy="1259400"/>
          </a:xfrm>
          <a:prstGeom prst="ellipse">
            <a:avLst/>
          </a:prstGeom>
          <a:solidFill>
            <a:srgbClr val="003252"/>
          </a:solidFill>
          <a:ln cap="flat" cmpd="sng" w="38100">
            <a:solidFill>
              <a:schemeClr val="accent2"/>
            </a:solidFill>
            <a:prstDash val="solid"/>
            <a:round/>
            <a:headEnd len="sm" w="sm" type="none"/>
            <a:tailEnd len="sm" w="sm" type="none"/>
          </a:ln>
        </p:spPr>
      </p:sp>
      <p:sp>
        <p:nvSpPr>
          <p:cNvPr id="210" name="Google Shape;210;p13"/>
          <p:cNvSpPr txBox="1"/>
          <p:nvPr>
            <p:ph idx="1" type="body"/>
          </p:nvPr>
        </p:nvSpPr>
        <p:spPr>
          <a:xfrm>
            <a:off x="719894" y="4240093"/>
            <a:ext cx="1776000" cy="1463100"/>
          </a:xfrm>
          <a:prstGeom prst="rect">
            <a:avLst/>
          </a:prstGeom>
          <a:noFill/>
          <a:ln>
            <a:noFill/>
          </a:ln>
        </p:spPr>
        <p:txBody>
          <a:bodyPr anchorCtr="0" anchor="t" bIns="0" lIns="0" spcFirstLastPara="1" rIns="0" wrap="square" tIns="0">
            <a:noAutofit/>
          </a:bodyPr>
          <a:lstStyle>
            <a:lvl1pPr indent="-228600" lvl="0" marL="457200" rtl="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rtl="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rtl="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rtl="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1" name="Google Shape;211;p13"/>
          <p:cNvSpPr txBox="1"/>
          <p:nvPr>
            <p:ph idx="7" type="body"/>
          </p:nvPr>
        </p:nvSpPr>
        <p:spPr>
          <a:xfrm>
            <a:off x="2963912" y="4240093"/>
            <a:ext cx="1776000" cy="1463100"/>
          </a:xfrm>
          <a:prstGeom prst="rect">
            <a:avLst/>
          </a:prstGeom>
          <a:noFill/>
          <a:ln>
            <a:noFill/>
          </a:ln>
        </p:spPr>
        <p:txBody>
          <a:bodyPr anchorCtr="0" anchor="t" bIns="0" lIns="0" spcFirstLastPara="1" rIns="0" wrap="square" tIns="0">
            <a:noAutofit/>
          </a:bodyPr>
          <a:lstStyle>
            <a:lvl1pPr indent="-228600" lvl="0" marL="457200" rtl="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rtl="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rtl="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rtl="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2" name="Google Shape;212;p13"/>
          <p:cNvSpPr txBox="1"/>
          <p:nvPr>
            <p:ph idx="8" type="body"/>
          </p:nvPr>
        </p:nvSpPr>
        <p:spPr>
          <a:xfrm>
            <a:off x="5207930" y="4240093"/>
            <a:ext cx="1776000" cy="1463100"/>
          </a:xfrm>
          <a:prstGeom prst="rect">
            <a:avLst/>
          </a:prstGeom>
          <a:noFill/>
          <a:ln>
            <a:noFill/>
          </a:ln>
        </p:spPr>
        <p:txBody>
          <a:bodyPr anchorCtr="0" anchor="t" bIns="0" lIns="0" spcFirstLastPara="1" rIns="0" wrap="square" tIns="0">
            <a:noAutofit/>
          </a:bodyPr>
          <a:lstStyle>
            <a:lvl1pPr indent="-228600" lvl="0" marL="457200" rtl="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rtl="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rtl="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rtl="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3" name="Google Shape;213;p13"/>
          <p:cNvSpPr txBox="1"/>
          <p:nvPr>
            <p:ph idx="9" type="body"/>
          </p:nvPr>
        </p:nvSpPr>
        <p:spPr>
          <a:xfrm>
            <a:off x="7451948" y="4240093"/>
            <a:ext cx="1776000" cy="1463100"/>
          </a:xfrm>
          <a:prstGeom prst="rect">
            <a:avLst/>
          </a:prstGeom>
          <a:noFill/>
          <a:ln>
            <a:noFill/>
          </a:ln>
        </p:spPr>
        <p:txBody>
          <a:bodyPr anchorCtr="0" anchor="t" bIns="0" lIns="0" spcFirstLastPara="1" rIns="0" wrap="square" tIns="0">
            <a:noAutofit/>
          </a:bodyPr>
          <a:lstStyle>
            <a:lvl1pPr indent="-228600" lvl="0" marL="457200" rtl="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rtl="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rtl="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rtl="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4" name="Google Shape;214;p13"/>
          <p:cNvSpPr txBox="1"/>
          <p:nvPr>
            <p:ph idx="13" type="body"/>
          </p:nvPr>
        </p:nvSpPr>
        <p:spPr>
          <a:xfrm>
            <a:off x="9695965" y="4240093"/>
            <a:ext cx="1776000" cy="1463100"/>
          </a:xfrm>
          <a:prstGeom prst="rect">
            <a:avLst/>
          </a:prstGeom>
          <a:noFill/>
          <a:ln>
            <a:noFill/>
          </a:ln>
        </p:spPr>
        <p:txBody>
          <a:bodyPr anchorCtr="0" anchor="t" bIns="0" lIns="0" spcFirstLastPara="1" rIns="0" wrap="square" tIns="0">
            <a:noAutofit/>
          </a:bodyPr>
          <a:lstStyle>
            <a:lvl1pPr indent="-228600" lvl="0" marL="457200" rtl="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rtl="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rtl="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rtl="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cxnSp>
        <p:nvCxnSpPr>
          <p:cNvPr id="215" name="Google Shape;215;p13"/>
          <p:cNvCxnSpPr/>
          <p:nvPr/>
        </p:nvCxnSpPr>
        <p:spPr>
          <a:xfrm>
            <a:off x="1242354" y="3825022"/>
            <a:ext cx="731100" cy="0"/>
          </a:xfrm>
          <a:prstGeom prst="straightConnector1">
            <a:avLst/>
          </a:prstGeom>
          <a:noFill/>
          <a:ln cap="rnd" cmpd="sng" w="38100">
            <a:solidFill>
              <a:schemeClr val="accent2"/>
            </a:solidFill>
            <a:prstDash val="solid"/>
            <a:miter lim="800000"/>
            <a:headEnd len="sm" w="sm" type="none"/>
            <a:tailEnd len="sm" w="sm" type="none"/>
          </a:ln>
        </p:spPr>
      </p:cxnSp>
      <p:cxnSp>
        <p:nvCxnSpPr>
          <p:cNvPr id="216" name="Google Shape;216;p13"/>
          <p:cNvCxnSpPr/>
          <p:nvPr/>
        </p:nvCxnSpPr>
        <p:spPr>
          <a:xfrm>
            <a:off x="3486372" y="3825022"/>
            <a:ext cx="731100" cy="0"/>
          </a:xfrm>
          <a:prstGeom prst="straightConnector1">
            <a:avLst/>
          </a:prstGeom>
          <a:noFill/>
          <a:ln cap="rnd" cmpd="sng" w="38100">
            <a:solidFill>
              <a:schemeClr val="accent2"/>
            </a:solidFill>
            <a:prstDash val="solid"/>
            <a:miter lim="800000"/>
            <a:headEnd len="sm" w="sm" type="none"/>
            <a:tailEnd len="sm" w="sm" type="none"/>
          </a:ln>
        </p:spPr>
      </p:cxnSp>
      <p:cxnSp>
        <p:nvCxnSpPr>
          <p:cNvPr id="217" name="Google Shape;217;p13"/>
          <p:cNvCxnSpPr/>
          <p:nvPr/>
        </p:nvCxnSpPr>
        <p:spPr>
          <a:xfrm>
            <a:off x="5730390" y="3825022"/>
            <a:ext cx="731100" cy="0"/>
          </a:xfrm>
          <a:prstGeom prst="straightConnector1">
            <a:avLst/>
          </a:prstGeom>
          <a:noFill/>
          <a:ln cap="rnd" cmpd="sng" w="38100">
            <a:solidFill>
              <a:schemeClr val="accent2"/>
            </a:solidFill>
            <a:prstDash val="solid"/>
            <a:miter lim="800000"/>
            <a:headEnd len="sm" w="sm" type="none"/>
            <a:tailEnd len="sm" w="sm" type="none"/>
          </a:ln>
        </p:spPr>
      </p:cxnSp>
      <p:cxnSp>
        <p:nvCxnSpPr>
          <p:cNvPr id="218" name="Google Shape;218;p13"/>
          <p:cNvCxnSpPr/>
          <p:nvPr/>
        </p:nvCxnSpPr>
        <p:spPr>
          <a:xfrm>
            <a:off x="7974408" y="3825022"/>
            <a:ext cx="731100" cy="0"/>
          </a:xfrm>
          <a:prstGeom prst="straightConnector1">
            <a:avLst/>
          </a:prstGeom>
          <a:noFill/>
          <a:ln cap="rnd" cmpd="sng" w="38100">
            <a:solidFill>
              <a:schemeClr val="accent2"/>
            </a:solidFill>
            <a:prstDash val="solid"/>
            <a:miter lim="800000"/>
            <a:headEnd len="sm" w="sm" type="none"/>
            <a:tailEnd len="sm" w="sm" type="none"/>
          </a:ln>
        </p:spPr>
      </p:cxnSp>
      <p:cxnSp>
        <p:nvCxnSpPr>
          <p:cNvPr id="219" name="Google Shape;219;p13"/>
          <p:cNvCxnSpPr/>
          <p:nvPr/>
        </p:nvCxnSpPr>
        <p:spPr>
          <a:xfrm>
            <a:off x="10218425" y="3825022"/>
            <a:ext cx="731100" cy="0"/>
          </a:xfrm>
          <a:prstGeom prst="straightConnector1">
            <a:avLst/>
          </a:prstGeom>
          <a:noFill/>
          <a:ln cap="rnd" cmpd="sng" w="38100">
            <a:solidFill>
              <a:schemeClr val="accent2"/>
            </a:solidFill>
            <a:prstDash val="solid"/>
            <a:miter lim="800000"/>
            <a:headEnd len="sm" w="sm" type="none"/>
            <a:tailEnd len="sm" w="sm" type="none"/>
          </a:ln>
        </p:spPr>
      </p:cxnSp>
      <p:sp>
        <p:nvSpPr>
          <p:cNvPr id="220" name="Google Shape;220;p13"/>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1" name="Google Shape;221;p13"/>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Section">
  <p:cSld name="Photo + 3 Section">
    <p:bg>
      <p:bgPr>
        <a:solidFill>
          <a:schemeClr val="accent2"/>
        </a:solidFill>
      </p:bgPr>
    </p:bg>
    <p:spTree>
      <p:nvGrpSpPr>
        <p:cNvPr id="222" name="Shape 222"/>
        <p:cNvGrpSpPr/>
        <p:nvPr/>
      </p:nvGrpSpPr>
      <p:grpSpPr>
        <a:xfrm>
          <a:off x="0" y="0"/>
          <a:ext cx="0" cy="0"/>
          <a:chOff x="0" y="0"/>
          <a:chExt cx="0" cy="0"/>
        </a:xfrm>
      </p:grpSpPr>
      <p:sp>
        <p:nvSpPr>
          <p:cNvPr id="223" name="Google Shape;223;p14"/>
          <p:cNvSpPr/>
          <p:nvPr/>
        </p:nvSpPr>
        <p:spPr>
          <a:xfrm>
            <a:off x="0" y="0"/>
            <a:ext cx="12192000" cy="68841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4" name="Google Shape;224;p14"/>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5" name="Google Shape;225;p14"/>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6" name="Google Shape;226;p14"/>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7" name="Google Shape;227;p14"/>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8" name="Google Shape;228;p14"/>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29" name="Google Shape;229;p14"/>
          <p:cNvGrpSpPr/>
          <p:nvPr/>
        </p:nvGrpSpPr>
        <p:grpSpPr>
          <a:xfrm rot="-5400000">
            <a:off x="390172" y="-431754"/>
            <a:ext cx="757070" cy="863478"/>
            <a:chOff x="10432088" y="6818229"/>
            <a:chExt cx="3511457" cy="4004999"/>
          </a:xfrm>
        </p:grpSpPr>
        <p:sp>
          <p:nvSpPr>
            <p:cNvPr id="230" name="Google Shape;230;p14"/>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1" name="Google Shape;231;p14"/>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32" name="Google Shape;232;p14"/>
          <p:cNvGrpSpPr/>
          <p:nvPr/>
        </p:nvGrpSpPr>
        <p:grpSpPr>
          <a:xfrm>
            <a:off x="-1" y="1357299"/>
            <a:ext cx="12192000" cy="4846295"/>
            <a:chOff x="-1" y="1357327"/>
            <a:chExt cx="12192000" cy="4917600"/>
          </a:xfrm>
        </p:grpSpPr>
        <p:sp>
          <p:nvSpPr>
            <p:cNvPr id="233" name="Google Shape;233;p14"/>
            <p:cNvSpPr/>
            <p:nvPr/>
          </p:nvSpPr>
          <p:spPr>
            <a:xfrm flipH="1" rot="10800000">
              <a:off x="-1" y="1357327"/>
              <a:ext cx="12192000" cy="4917600"/>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4" name="Google Shape;234;p14"/>
            <p:cNvSpPr/>
            <p:nvPr/>
          </p:nvSpPr>
          <p:spPr>
            <a:xfrm flipH="1" rot="10800000">
              <a:off x="-1" y="1357327"/>
              <a:ext cx="12192000" cy="4917600"/>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35" name="Google Shape;235;p14"/>
          <p:cNvSpPr txBox="1"/>
          <p:nvPr>
            <p:ph idx="1" type="body"/>
          </p:nvPr>
        </p:nvSpPr>
        <p:spPr>
          <a:xfrm>
            <a:off x="542094" y="4240093"/>
            <a:ext cx="3293400" cy="14631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rtl="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rtl="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rtl="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36" name="Google Shape;236;p14"/>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7" name="Google Shape;237;p14"/>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238" name="Google Shape;238;p14"/>
          <p:cNvSpPr/>
          <p:nvPr>
            <p:ph idx="2" type="pic"/>
          </p:nvPr>
        </p:nvSpPr>
        <p:spPr>
          <a:xfrm>
            <a:off x="-2" y="1352575"/>
            <a:ext cx="12192000" cy="2289900"/>
          </a:xfrm>
          <a:prstGeom prst="rect">
            <a:avLst/>
          </a:prstGeom>
          <a:noFill/>
          <a:ln>
            <a:noFill/>
          </a:ln>
        </p:spPr>
      </p:sp>
      <p:sp>
        <p:nvSpPr>
          <p:cNvPr id="239" name="Google Shape;239;p14"/>
          <p:cNvSpPr txBox="1"/>
          <p:nvPr>
            <p:ph idx="3" type="body"/>
          </p:nvPr>
        </p:nvSpPr>
        <p:spPr>
          <a:xfrm>
            <a:off x="4444169" y="4240093"/>
            <a:ext cx="3293400" cy="14631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rtl="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rtl="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rtl="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40" name="Google Shape;240;p14"/>
          <p:cNvSpPr txBox="1"/>
          <p:nvPr>
            <p:ph idx="4" type="body"/>
          </p:nvPr>
        </p:nvSpPr>
        <p:spPr>
          <a:xfrm>
            <a:off x="8346244" y="4240093"/>
            <a:ext cx="3293400" cy="14631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rtl="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rtl="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rtl="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Text">
  <p:cSld name="Photo + Text">
    <p:bg>
      <p:bgPr>
        <a:solidFill>
          <a:schemeClr val="accent2"/>
        </a:solidFill>
      </p:bgPr>
    </p:bg>
    <p:spTree>
      <p:nvGrpSpPr>
        <p:cNvPr id="241" name="Shape 241"/>
        <p:cNvGrpSpPr/>
        <p:nvPr/>
      </p:nvGrpSpPr>
      <p:grpSpPr>
        <a:xfrm>
          <a:off x="0" y="0"/>
          <a:ext cx="0" cy="0"/>
          <a:chOff x="0" y="0"/>
          <a:chExt cx="0" cy="0"/>
        </a:xfrm>
      </p:grpSpPr>
      <p:sp>
        <p:nvSpPr>
          <p:cNvPr id="242" name="Google Shape;242;p15"/>
          <p:cNvSpPr/>
          <p:nvPr/>
        </p:nvSpPr>
        <p:spPr>
          <a:xfrm>
            <a:off x="0" y="0"/>
            <a:ext cx="12192000" cy="68841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3" name="Google Shape;243;p15"/>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4" name="Google Shape;244;p15"/>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5" name="Google Shape;245;p15"/>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6" name="Google Shape;246;p15"/>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7" name="Google Shape;247;p15"/>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48" name="Google Shape;248;p15"/>
          <p:cNvGrpSpPr/>
          <p:nvPr/>
        </p:nvGrpSpPr>
        <p:grpSpPr>
          <a:xfrm rot="-5400000">
            <a:off x="390172" y="-431754"/>
            <a:ext cx="757070" cy="863478"/>
            <a:chOff x="10432088" y="6818229"/>
            <a:chExt cx="3511457" cy="4004999"/>
          </a:xfrm>
        </p:grpSpPr>
        <p:sp>
          <p:nvSpPr>
            <p:cNvPr id="249" name="Google Shape;249;p15"/>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0" name="Google Shape;250;p15"/>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51" name="Google Shape;251;p15"/>
          <p:cNvGrpSpPr/>
          <p:nvPr/>
        </p:nvGrpSpPr>
        <p:grpSpPr>
          <a:xfrm>
            <a:off x="-1" y="1357299"/>
            <a:ext cx="12192000" cy="4846295"/>
            <a:chOff x="-1" y="1357327"/>
            <a:chExt cx="12192000" cy="4917600"/>
          </a:xfrm>
        </p:grpSpPr>
        <p:sp>
          <p:nvSpPr>
            <p:cNvPr id="252" name="Google Shape;252;p15"/>
            <p:cNvSpPr/>
            <p:nvPr/>
          </p:nvSpPr>
          <p:spPr>
            <a:xfrm flipH="1" rot="10800000">
              <a:off x="-1" y="1357327"/>
              <a:ext cx="12192000" cy="4917600"/>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3" name="Google Shape;253;p15"/>
            <p:cNvSpPr/>
            <p:nvPr/>
          </p:nvSpPr>
          <p:spPr>
            <a:xfrm flipH="1" rot="10800000">
              <a:off x="-1" y="1357327"/>
              <a:ext cx="12192000" cy="4917600"/>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54" name="Google Shape;254;p15"/>
          <p:cNvSpPr txBox="1"/>
          <p:nvPr>
            <p:ph idx="1" type="body"/>
          </p:nvPr>
        </p:nvSpPr>
        <p:spPr>
          <a:xfrm>
            <a:off x="542094" y="4240093"/>
            <a:ext cx="9402000" cy="14631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300"/>
              </a:spcBef>
              <a:spcAft>
                <a:spcPts val="0"/>
              </a:spcAft>
              <a:buSzPts val="1400"/>
              <a:buNone/>
              <a:defRPr sz="1400">
                <a:solidFill>
                  <a:schemeClr val="lt1"/>
                </a:solidFill>
                <a:latin typeface="Arial"/>
                <a:ea typeface="Arial"/>
                <a:cs typeface="Arial"/>
                <a:sym typeface="Arial"/>
              </a:defRPr>
            </a:lvl1pPr>
            <a:lvl2pPr indent="-330200" lvl="1" marL="914400" rtl="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rtl="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rtl="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55" name="Google Shape;255;p15"/>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6" name="Google Shape;256;p15"/>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257" name="Google Shape;257;p15"/>
          <p:cNvSpPr/>
          <p:nvPr>
            <p:ph idx="2" type="pic"/>
          </p:nvPr>
        </p:nvSpPr>
        <p:spPr>
          <a:xfrm>
            <a:off x="-2" y="1352575"/>
            <a:ext cx="12192000" cy="2289900"/>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bg>
      <p:bgPr>
        <a:solidFill>
          <a:schemeClr val="accent2"/>
        </a:solidFill>
      </p:bgPr>
    </p:bg>
    <p:spTree>
      <p:nvGrpSpPr>
        <p:cNvPr id="258" name="Shape 258"/>
        <p:cNvGrpSpPr/>
        <p:nvPr/>
      </p:nvGrpSpPr>
      <p:grpSpPr>
        <a:xfrm>
          <a:off x="0" y="0"/>
          <a:ext cx="0" cy="0"/>
          <a:chOff x="0" y="0"/>
          <a:chExt cx="0" cy="0"/>
        </a:xfrm>
      </p:grpSpPr>
      <p:sp>
        <p:nvSpPr>
          <p:cNvPr id="259" name="Google Shape;259;p16"/>
          <p:cNvSpPr/>
          <p:nvPr/>
        </p:nvSpPr>
        <p:spPr>
          <a:xfrm>
            <a:off x="0" y="0"/>
            <a:ext cx="12192000" cy="68841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0" name="Google Shape;260;p16"/>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1" name="Google Shape;261;p16"/>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2" name="Google Shape;262;p16"/>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3" name="Google Shape;263;p16"/>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4" name="Google Shape;264;p16"/>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65" name="Google Shape;265;p16"/>
          <p:cNvGrpSpPr/>
          <p:nvPr/>
        </p:nvGrpSpPr>
        <p:grpSpPr>
          <a:xfrm rot="-5400000">
            <a:off x="390172" y="-431754"/>
            <a:ext cx="757070" cy="863478"/>
            <a:chOff x="10432088" y="6818229"/>
            <a:chExt cx="3511457" cy="4004999"/>
          </a:xfrm>
        </p:grpSpPr>
        <p:sp>
          <p:nvSpPr>
            <p:cNvPr id="266" name="Google Shape;266;p16"/>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7" name="Google Shape;267;p16"/>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68" name="Google Shape;268;p16"/>
          <p:cNvGrpSpPr/>
          <p:nvPr/>
        </p:nvGrpSpPr>
        <p:grpSpPr>
          <a:xfrm>
            <a:off x="-1" y="1357299"/>
            <a:ext cx="12192000" cy="4846295"/>
            <a:chOff x="-1" y="1357327"/>
            <a:chExt cx="12192000" cy="4917600"/>
          </a:xfrm>
        </p:grpSpPr>
        <p:sp>
          <p:nvSpPr>
            <p:cNvPr id="269" name="Google Shape;269;p16"/>
            <p:cNvSpPr/>
            <p:nvPr/>
          </p:nvSpPr>
          <p:spPr>
            <a:xfrm flipH="1" rot="10800000">
              <a:off x="-1" y="1357327"/>
              <a:ext cx="12192000" cy="4917600"/>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0" name="Google Shape;270;p16"/>
            <p:cNvSpPr/>
            <p:nvPr/>
          </p:nvSpPr>
          <p:spPr>
            <a:xfrm flipH="1" rot="10800000">
              <a:off x="-1" y="1357327"/>
              <a:ext cx="12192000" cy="4917600"/>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71" name="Google Shape;271;p16"/>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2" name="Google Shape;272;p16"/>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273" name="Google Shape;273;p16"/>
          <p:cNvSpPr/>
          <p:nvPr>
            <p:ph idx="2" type="pic"/>
          </p:nvPr>
        </p:nvSpPr>
        <p:spPr>
          <a:xfrm>
            <a:off x="4110087" y="1444649"/>
            <a:ext cx="7548600" cy="4579200"/>
          </a:xfrm>
          <a:prstGeom prst="rect">
            <a:avLst/>
          </a:prstGeom>
          <a:noFill/>
          <a:ln>
            <a:noFill/>
          </a:ln>
        </p:spPr>
      </p:sp>
      <p:sp>
        <p:nvSpPr>
          <p:cNvPr id="274" name="Google Shape;274;p16"/>
          <p:cNvSpPr txBox="1"/>
          <p:nvPr>
            <p:ph idx="1" type="body"/>
          </p:nvPr>
        </p:nvSpPr>
        <p:spPr>
          <a:xfrm>
            <a:off x="443366" y="1444649"/>
            <a:ext cx="3365100" cy="45792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SzPts val="1600"/>
              <a:buFont typeface="Arial"/>
              <a:buNone/>
              <a:defRPr sz="1600">
                <a:solidFill>
                  <a:schemeClr val="lt1"/>
                </a:solidFill>
              </a:defRPr>
            </a:lvl1pPr>
            <a:lvl2pPr indent="-228600" lvl="1" marL="914400" rtl="0" algn="l">
              <a:lnSpc>
                <a:spcPct val="90000"/>
              </a:lnSpc>
              <a:spcBef>
                <a:spcPts val="500"/>
              </a:spcBef>
              <a:spcAft>
                <a:spcPts val="0"/>
              </a:spcAft>
              <a:buSzPts val="1400"/>
              <a:buNone/>
              <a:defRPr sz="1400"/>
            </a:lvl2pPr>
            <a:lvl3pPr indent="-228600" lvl="2" marL="1371600" rtl="0" algn="l">
              <a:lnSpc>
                <a:spcPct val="90000"/>
              </a:lnSpc>
              <a:spcBef>
                <a:spcPts val="500"/>
              </a:spcBef>
              <a:spcAft>
                <a:spcPts val="0"/>
              </a:spcAft>
              <a:buSzPts val="1200"/>
              <a:buNone/>
              <a:defRPr sz="1200"/>
            </a:lvl3pPr>
            <a:lvl4pPr indent="-228600" lvl="3" marL="1828800" rtl="0" algn="l">
              <a:lnSpc>
                <a:spcPct val="90000"/>
              </a:lnSpc>
              <a:spcBef>
                <a:spcPts val="500"/>
              </a:spcBef>
              <a:spcAft>
                <a:spcPts val="0"/>
              </a:spcAft>
              <a:buSzPts val="1000"/>
              <a:buNone/>
              <a:defRPr sz="1000"/>
            </a:lvl4pPr>
            <a:lvl5pPr indent="-228600" lvl="4" marL="2286000" rtl="0" algn="l">
              <a:lnSpc>
                <a:spcPct val="90000"/>
              </a:lnSpc>
              <a:spcBef>
                <a:spcPts val="500"/>
              </a:spcBef>
              <a:spcAft>
                <a:spcPts val="0"/>
              </a:spcAft>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bg>
      <p:bgPr>
        <a:solidFill>
          <a:schemeClr val="accent2"/>
        </a:solidFill>
      </p:bgPr>
    </p:bg>
    <p:spTree>
      <p:nvGrpSpPr>
        <p:cNvPr id="275" name="Shape 275"/>
        <p:cNvGrpSpPr/>
        <p:nvPr/>
      </p:nvGrpSpPr>
      <p:grpSpPr>
        <a:xfrm>
          <a:off x="0" y="0"/>
          <a:ext cx="0" cy="0"/>
          <a:chOff x="0" y="0"/>
          <a:chExt cx="0" cy="0"/>
        </a:xfrm>
      </p:grpSpPr>
      <p:sp>
        <p:nvSpPr>
          <p:cNvPr id="276" name="Google Shape;276;p17"/>
          <p:cNvSpPr/>
          <p:nvPr/>
        </p:nvSpPr>
        <p:spPr>
          <a:xfrm>
            <a:off x="0" y="0"/>
            <a:ext cx="12192000" cy="68841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7" name="Google Shape;277;p17"/>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8" name="Google Shape;278;p17"/>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9" name="Google Shape;279;p17"/>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0" name="Google Shape;280;p17"/>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1" name="Google Shape;281;p17"/>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82" name="Google Shape;282;p17"/>
          <p:cNvGrpSpPr/>
          <p:nvPr/>
        </p:nvGrpSpPr>
        <p:grpSpPr>
          <a:xfrm rot="-5400000">
            <a:off x="390172" y="-431754"/>
            <a:ext cx="757070" cy="863478"/>
            <a:chOff x="10432088" y="6818229"/>
            <a:chExt cx="3511457" cy="4004999"/>
          </a:xfrm>
        </p:grpSpPr>
        <p:sp>
          <p:nvSpPr>
            <p:cNvPr id="283" name="Google Shape;283;p17"/>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4" name="Google Shape;284;p17"/>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85" name="Google Shape;285;p17"/>
          <p:cNvGrpSpPr/>
          <p:nvPr/>
        </p:nvGrpSpPr>
        <p:grpSpPr>
          <a:xfrm>
            <a:off x="-1" y="1357299"/>
            <a:ext cx="12192000" cy="4846295"/>
            <a:chOff x="-1" y="1357327"/>
            <a:chExt cx="12192000" cy="4917600"/>
          </a:xfrm>
        </p:grpSpPr>
        <p:sp>
          <p:nvSpPr>
            <p:cNvPr id="286" name="Google Shape;286;p17"/>
            <p:cNvSpPr/>
            <p:nvPr/>
          </p:nvSpPr>
          <p:spPr>
            <a:xfrm flipH="1" rot="10800000">
              <a:off x="-1" y="1357327"/>
              <a:ext cx="12192000" cy="4917600"/>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7" name="Google Shape;287;p17"/>
            <p:cNvSpPr/>
            <p:nvPr/>
          </p:nvSpPr>
          <p:spPr>
            <a:xfrm flipH="1" rot="10800000">
              <a:off x="-1" y="1357327"/>
              <a:ext cx="12192000" cy="4917600"/>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88" name="Google Shape;288;p17"/>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9" name="Google Shape;289;p17"/>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290" name="Google Shape;290;p17"/>
          <p:cNvSpPr txBox="1"/>
          <p:nvPr>
            <p:ph idx="1" type="body"/>
          </p:nvPr>
        </p:nvSpPr>
        <p:spPr>
          <a:xfrm>
            <a:off x="443366" y="1444649"/>
            <a:ext cx="3365100" cy="45792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SzPts val="1600"/>
              <a:buFont typeface="Arial"/>
              <a:buNone/>
              <a:defRPr sz="1600">
                <a:solidFill>
                  <a:schemeClr val="lt1"/>
                </a:solidFill>
              </a:defRPr>
            </a:lvl1pPr>
            <a:lvl2pPr indent="-228600" lvl="1" marL="914400" rtl="0" algn="l">
              <a:lnSpc>
                <a:spcPct val="90000"/>
              </a:lnSpc>
              <a:spcBef>
                <a:spcPts val="500"/>
              </a:spcBef>
              <a:spcAft>
                <a:spcPts val="0"/>
              </a:spcAft>
              <a:buSzPts val="1400"/>
              <a:buNone/>
              <a:defRPr sz="1400"/>
            </a:lvl2pPr>
            <a:lvl3pPr indent="-228600" lvl="2" marL="1371600" rtl="0" algn="l">
              <a:lnSpc>
                <a:spcPct val="90000"/>
              </a:lnSpc>
              <a:spcBef>
                <a:spcPts val="500"/>
              </a:spcBef>
              <a:spcAft>
                <a:spcPts val="0"/>
              </a:spcAft>
              <a:buSzPts val="1200"/>
              <a:buNone/>
              <a:defRPr sz="1200"/>
            </a:lvl3pPr>
            <a:lvl4pPr indent="-228600" lvl="3" marL="1828800" rtl="0" algn="l">
              <a:lnSpc>
                <a:spcPct val="90000"/>
              </a:lnSpc>
              <a:spcBef>
                <a:spcPts val="500"/>
              </a:spcBef>
              <a:spcAft>
                <a:spcPts val="0"/>
              </a:spcAft>
              <a:buSzPts val="1000"/>
              <a:buNone/>
              <a:defRPr sz="1000"/>
            </a:lvl4pPr>
            <a:lvl5pPr indent="-228600" lvl="4" marL="2286000" rtl="0" algn="l">
              <a:lnSpc>
                <a:spcPct val="90000"/>
              </a:lnSpc>
              <a:spcBef>
                <a:spcPts val="500"/>
              </a:spcBef>
              <a:spcAft>
                <a:spcPts val="0"/>
              </a:spcAft>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291" name="Google Shape;291;p17"/>
          <p:cNvSpPr txBox="1"/>
          <p:nvPr>
            <p:ph idx="2" type="body"/>
          </p:nvPr>
        </p:nvSpPr>
        <p:spPr>
          <a:xfrm>
            <a:off x="3964290" y="1444649"/>
            <a:ext cx="7694400" cy="4579200"/>
          </a:xfrm>
          <a:prstGeom prst="rect">
            <a:avLst/>
          </a:prstGeom>
          <a:noFill/>
          <a:ln>
            <a:noFill/>
          </a:ln>
        </p:spPr>
        <p:txBody>
          <a:bodyPr anchorCtr="0" anchor="t" bIns="45700" lIns="91425" spcFirstLastPara="1" rIns="91425" wrap="square" tIns="45700">
            <a:normAutofit/>
          </a:bodyPr>
          <a:lstStyle>
            <a:lvl1pPr indent="-381000" lvl="0" marL="457200" rtl="0" algn="l">
              <a:lnSpc>
                <a:spcPct val="90000"/>
              </a:lnSpc>
              <a:spcBef>
                <a:spcPts val="1000"/>
              </a:spcBef>
              <a:spcAft>
                <a:spcPts val="0"/>
              </a:spcAft>
              <a:buSzPts val="2400"/>
              <a:buChar char="•"/>
              <a:defRPr sz="2400">
                <a:solidFill>
                  <a:schemeClr val="lt1"/>
                </a:solidFill>
              </a:defRPr>
            </a:lvl1pPr>
            <a:lvl2pPr indent="-355600" lvl="1" marL="914400" rtl="0" algn="l">
              <a:lnSpc>
                <a:spcPct val="90000"/>
              </a:lnSpc>
              <a:spcBef>
                <a:spcPts val="500"/>
              </a:spcBef>
              <a:spcAft>
                <a:spcPts val="0"/>
              </a:spcAft>
              <a:buSzPts val="2000"/>
              <a:buChar char="•"/>
              <a:defRPr sz="2000">
                <a:solidFill>
                  <a:schemeClr val="lt1"/>
                </a:solidFill>
              </a:defRPr>
            </a:lvl2pPr>
            <a:lvl3pPr indent="-342900" lvl="2" marL="1371600" rtl="0" algn="l">
              <a:lnSpc>
                <a:spcPct val="90000"/>
              </a:lnSpc>
              <a:spcBef>
                <a:spcPts val="500"/>
              </a:spcBef>
              <a:spcAft>
                <a:spcPts val="0"/>
              </a:spcAft>
              <a:buSzPts val="1800"/>
              <a:buChar char="•"/>
              <a:defRPr sz="1800">
                <a:solidFill>
                  <a:schemeClr val="lt1"/>
                </a:solidFill>
              </a:defRPr>
            </a:lvl3pPr>
            <a:lvl4pPr indent="-330200" lvl="3" marL="1828800" rtl="0" algn="l">
              <a:lnSpc>
                <a:spcPct val="90000"/>
              </a:lnSpc>
              <a:spcBef>
                <a:spcPts val="500"/>
              </a:spcBef>
              <a:spcAft>
                <a:spcPts val="0"/>
              </a:spcAft>
              <a:buSzPts val="1600"/>
              <a:buChar char="•"/>
              <a:defRPr sz="1600">
                <a:solidFill>
                  <a:schemeClr val="lt1"/>
                </a:solidFill>
              </a:defRPr>
            </a:lvl4pPr>
            <a:lvl5pPr indent="-330200" lvl="4" marL="2286000" rtl="0" algn="l">
              <a:lnSpc>
                <a:spcPct val="90000"/>
              </a:lnSpc>
              <a:spcBef>
                <a:spcPts val="500"/>
              </a:spcBef>
              <a:spcAft>
                <a:spcPts val="0"/>
              </a:spcAft>
              <a:buSzPts val="1600"/>
              <a:buChar char="•"/>
              <a:defRPr sz="1600">
                <a:solidFill>
                  <a:schemeClr val="lt1"/>
                </a:solidFill>
              </a:defRPr>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92" name="Shape 292"/>
        <p:cNvGrpSpPr/>
        <p:nvPr/>
      </p:nvGrpSpPr>
      <p:grpSpPr>
        <a:xfrm>
          <a:off x="0" y="0"/>
          <a:ext cx="0" cy="0"/>
          <a:chOff x="0" y="0"/>
          <a:chExt cx="0" cy="0"/>
        </a:xfrm>
      </p:grpSpPr>
      <p:sp>
        <p:nvSpPr>
          <p:cNvPr id="293" name="Google Shape;293;p18"/>
          <p:cNvSpPr/>
          <p:nvPr/>
        </p:nvSpPr>
        <p:spPr>
          <a:xfrm>
            <a:off x="0" y="0"/>
            <a:ext cx="12192000" cy="68841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4" name="Google Shape;294;p18"/>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5" name="Google Shape;295;p18"/>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6" name="Google Shape;296;p18"/>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7" name="Google Shape;297;p18"/>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98" name="Google Shape;298;p18"/>
          <p:cNvGrpSpPr/>
          <p:nvPr/>
        </p:nvGrpSpPr>
        <p:grpSpPr>
          <a:xfrm rot="-5400000">
            <a:off x="390172" y="-431754"/>
            <a:ext cx="757070" cy="863478"/>
            <a:chOff x="10432088" y="6818229"/>
            <a:chExt cx="3511457" cy="4004999"/>
          </a:xfrm>
        </p:grpSpPr>
        <p:sp>
          <p:nvSpPr>
            <p:cNvPr id="299" name="Google Shape;299;p18"/>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0" name="Google Shape;300;p18"/>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01" name="Google Shape;301;p18"/>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2" name="Google Shape;302;p18"/>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2">
  <p:cSld name="Thank You 2">
    <p:spTree>
      <p:nvGrpSpPr>
        <p:cNvPr id="303" name="Shape 303"/>
        <p:cNvGrpSpPr/>
        <p:nvPr/>
      </p:nvGrpSpPr>
      <p:grpSpPr>
        <a:xfrm>
          <a:off x="0" y="0"/>
          <a:ext cx="0" cy="0"/>
          <a:chOff x="0" y="0"/>
          <a:chExt cx="0" cy="0"/>
        </a:xfrm>
      </p:grpSpPr>
      <p:sp>
        <p:nvSpPr>
          <p:cNvPr id="304" name="Google Shape;304;p19"/>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5" name="Google Shape;305;p19"/>
          <p:cNvSpPr/>
          <p:nvPr/>
        </p:nvSpPr>
        <p:spPr>
          <a:xfrm flipH="1">
            <a:off x="-16297" y="0"/>
            <a:ext cx="12208298" cy="6858000"/>
          </a:xfrm>
          <a:custGeom>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6" name="Google Shape;306;p19"/>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7" name="Google Shape;307;p19"/>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8" name="Google Shape;308;p19"/>
          <p:cNvSpPr txBox="1"/>
          <p:nvPr>
            <p:ph type="ctrTitle"/>
          </p:nvPr>
        </p:nvSpPr>
        <p:spPr>
          <a:xfrm>
            <a:off x="6360242" y="3429000"/>
            <a:ext cx="4945500" cy="12435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5400"/>
              <a:buFont typeface="Trebuchet MS"/>
              <a:buNone/>
              <a:defRPr b="1" sz="5400">
                <a:solidFill>
                  <a:schemeClr val="lt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9" name="Google Shape;309;p19"/>
          <p:cNvSpPr/>
          <p:nvPr/>
        </p:nvSpPr>
        <p:spPr>
          <a:xfrm rot="-8100000">
            <a:off x="-731111" y="-1221044"/>
            <a:ext cx="6046882" cy="8431763"/>
          </a:xfrm>
          <a:custGeom>
            <a:rect b="b" l="l" r="r" t="t"/>
            <a:pathLst>
              <a:path extrusionOk="0" h="8427077" w="6043521">
                <a:moveTo>
                  <a:pt x="6043521" y="4267535"/>
                </a:moveTo>
                <a:lnTo>
                  <a:pt x="1883979" y="8427077"/>
                </a:lnTo>
                <a:lnTo>
                  <a:pt x="0" y="8427077"/>
                </a:lnTo>
                <a:lnTo>
                  <a:pt x="0" y="1775986"/>
                </a:lnTo>
                <a:lnTo>
                  <a:pt x="1775985"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0" name="Google Shape;310;p19"/>
          <p:cNvSpPr/>
          <p:nvPr/>
        </p:nvSpPr>
        <p:spPr>
          <a:xfrm rot="-8100000">
            <a:off x="-1146328" y="-2129317"/>
            <a:ext cx="6046882" cy="9013890"/>
          </a:xfrm>
          <a:custGeom>
            <a:rect b="b" l="l" r="r" t="t"/>
            <a:pathLst>
              <a:path extrusionOk="0" h="9008880" w="6043521">
                <a:moveTo>
                  <a:pt x="6043521" y="4849338"/>
                </a:moveTo>
                <a:lnTo>
                  <a:pt x="1883979" y="9008880"/>
                </a:lnTo>
                <a:lnTo>
                  <a:pt x="0" y="9008880"/>
                </a:lnTo>
                <a:lnTo>
                  <a:pt x="0" y="1194182"/>
                </a:lnTo>
                <a:lnTo>
                  <a:pt x="1194182"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1" name="Google Shape;311;p19"/>
          <p:cNvSpPr/>
          <p:nvPr/>
        </p:nvSpPr>
        <p:spPr>
          <a:xfrm flipH="1" rot="-2700000">
            <a:off x="-2684125" y="-464728"/>
            <a:ext cx="8643923" cy="5742954"/>
          </a:xfrm>
          <a:custGeom>
            <a:rect b="b" l="l" r="r" t="t"/>
            <a:pathLst>
              <a:path extrusionOk="0" h="5739762" w="8639119">
                <a:moveTo>
                  <a:pt x="3789781" y="0"/>
                </a:moveTo>
                <a:lnTo>
                  <a:pt x="0" y="3789782"/>
                </a:lnTo>
                <a:lnTo>
                  <a:pt x="0" y="5739761"/>
                </a:lnTo>
                <a:lnTo>
                  <a:pt x="7748695" y="5739762"/>
                </a:lnTo>
                <a:lnTo>
                  <a:pt x="8639119" y="4849338"/>
                </a:lnTo>
                <a:close/>
              </a:path>
            </a:pathLst>
          </a:custGeom>
          <a:solidFill>
            <a:srgbClr val="003252">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Title + Text">
    <p:bg>
      <p:bgPr>
        <a:solidFill>
          <a:schemeClr val="accent2"/>
        </a:solidFill>
      </p:bgPr>
    </p:bg>
    <p:spTree>
      <p:nvGrpSpPr>
        <p:cNvPr id="45" name="Shape 45"/>
        <p:cNvGrpSpPr/>
        <p:nvPr/>
      </p:nvGrpSpPr>
      <p:grpSpPr>
        <a:xfrm>
          <a:off x="0" y="0"/>
          <a:ext cx="0" cy="0"/>
          <a:chOff x="0" y="0"/>
          <a:chExt cx="0" cy="0"/>
        </a:xfrm>
      </p:grpSpPr>
      <p:sp>
        <p:nvSpPr>
          <p:cNvPr id="46" name="Google Shape;46;p3"/>
          <p:cNvSpPr/>
          <p:nvPr/>
        </p:nvSpPr>
        <p:spPr>
          <a:xfrm>
            <a:off x="0" y="0"/>
            <a:ext cx="12192000" cy="68841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7" name="Google Shape;47;p3"/>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8" name="Google Shape;48;p3"/>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9" name="Google Shape;49;p3"/>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0" name="Google Shape;50;p3"/>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000" u="none" cap="none" strike="noStrike">
                <a:solidFill>
                  <a:schemeClr val="lt1"/>
                </a:solidFill>
                <a:latin typeface="Oswald"/>
                <a:ea typeface="Oswald"/>
                <a:cs typeface="Oswald"/>
                <a:sym typeface="Oswald"/>
              </a:defRPr>
            </a:lvl1pPr>
            <a:lvl2pPr indent="0" lvl="1" marL="0" rtl="0" algn="r">
              <a:spcBef>
                <a:spcPts val="0"/>
              </a:spcBef>
              <a:buNone/>
              <a:defRPr b="0" i="0" sz="1000" u="none" cap="none" strike="noStrike">
                <a:solidFill>
                  <a:schemeClr val="lt1"/>
                </a:solidFill>
                <a:latin typeface="Oswald"/>
                <a:ea typeface="Oswald"/>
                <a:cs typeface="Oswald"/>
                <a:sym typeface="Oswald"/>
              </a:defRPr>
            </a:lvl2pPr>
            <a:lvl3pPr indent="0" lvl="2" marL="0" rtl="0" algn="r">
              <a:spcBef>
                <a:spcPts val="0"/>
              </a:spcBef>
              <a:buNone/>
              <a:defRPr b="0" i="0" sz="1000" u="none" cap="none" strike="noStrike">
                <a:solidFill>
                  <a:schemeClr val="lt1"/>
                </a:solidFill>
                <a:latin typeface="Oswald"/>
                <a:ea typeface="Oswald"/>
                <a:cs typeface="Oswald"/>
                <a:sym typeface="Oswald"/>
              </a:defRPr>
            </a:lvl3pPr>
            <a:lvl4pPr indent="0" lvl="3" marL="0" rtl="0" algn="r">
              <a:spcBef>
                <a:spcPts val="0"/>
              </a:spcBef>
              <a:buNone/>
              <a:defRPr b="0" i="0" sz="1000" u="none" cap="none" strike="noStrike">
                <a:solidFill>
                  <a:schemeClr val="lt1"/>
                </a:solidFill>
                <a:latin typeface="Oswald"/>
                <a:ea typeface="Oswald"/>
                <a:cs typeface="Oswald"/>
                <a:sym typeface="Oswald"/>
              </a:defRPr>
            </a:lvl4pPr>
            <a:lvl5pPr indent="0" lvl="4" marL="0" rtl="0" algn="r">
              <a:spcBef>
                <a:spcPts val="0"/>
              </a:spcBef>
              <a:buNone/>
              <a:defRPr b="0" i="0" sz="1000" u="none" cap="none" strike="noStrike">
                <a:solidFill>
                  <a:schemeClr val="lt1"/>
                </a:solidFill>
                <a:latin typeface="Oswald"/>
                <a:ea typeface="Oswald"/>
                <a:cs typeface="Oswald"/>
                <a:sym typeface="Oswald"/>
              </a:defRPr>
            </a:lvl5pPr>
            <a:lvl6pPr indent="0" lvl="5" marL="0" rtl="0" algn="r">
              <a:spcBef>
                <a:spcPts val="0"/>
              </a:spcBef>
              <a:buNone/>
              <a:defRPr b="0" i="0" sz="1000" u="none" cap="none" strike="noStrike">
                <a:solidFill>
                  <a:schemeClr val="lt1"/>
                </a:solidFill>
                <a:latin typeface="Oswald"/>
                <a:ea typeface="Oswald"/>
                <a:cs typeface="Oswald"/>
                <a:sym typeface="Oswald"/>
              </a:defRPr>
            </a:lvl6pPr>
            <a:lvl7pPr indent="0" lvl="6" marL="0" rtl="0" algn="r">
              <a:spcBef>
                <a:spcPts val="0"/>
              </a:spcBef>
              <a:buNone/>
              <a:defRPr b="0" i="0" sz="1000" u="none" cap="none" strike="noStrike">
                <a:solidFill>
                  <a:schemeClr val="lt1"/>
                </a:solidFill>
                <a:latin typeface="Oswald"/>
                <a:ea typeface="Oswald"/>
                <a:cs typeface="Oswald"/>
                <a:sym typeface="Oswald"/>
              </a:defRPr>
            </a:lvl7pPr>
            <a:lvl8pPr indent="0" lvl="7" marL="0" rtl="0" algn="r">
              <a:spcBef>
                <a:spcPts val="0"/>
              </a:spcBef>
              <a:buNone/>
              <a:defRPr b="0" i="0" sz="1000" u="none" cap="none" strike="noStrike">
                <a:solidFill>
                  <a:schemeClr val="lt1"/>
                </a:solidFill>
                <a:latin typeface="Oswald"/>
                <a:ea typeface="Oswald"/>
                <a:cs typeface="Oswald"/>
                <a:sym typeface="Oswald"/>
              </a:defRPr>
            </a:lvl8pPr>
            <a:lvl9pPr indent="0" lvl="8" marL="0" rt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grpSp>
        <p:nvGrpSpPr>
          <p:cNvPr id="51" name="Google Shape;51;p3"/>
          <p:cNvGrpSpPr/>
          <p:nvPr/>
        </p:nvGrpSpPr>
        <p:grpSpPr>
          <a:xfrm rot="-5400000">
            <a:off x="390172" y="-431754"/>
            <a:ext cx="757070" cy="863478"/>
            <a:chOff x="10432088" y="6818229"/>
            <a:chExt cx="3511457" cy="4004999"/>
          </a:xfrm>
        </p:grpSpPr>
        <p:sp>
          <p:nvSpPr>
            <p:cNvPr id="52" name="Google Shape;52;p3"/>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3" name="Google Shape;53;p3"/>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54" name="Google Shape;54;p3"/>
          <p:cNvSpPr txBox="1"/>
          <p:nvPr>
            <p:ph idx="1" type="body"/>
          </p:nvPr>
        </p:nvSpPr>
        <p:spPr>
          <a:xfrm>
            <a:off x="444500" y="1625385"/>
            <a:ext cx="6718200" cy="4093200"/>
          </a:xfrm>
          <a:prstGeom prst="rect">
            <a:avLst/>
          </a:prstGeom>
          <a:noFill/>
          <a:ln>
            <a:noFill/>
          </a:ln>
        </p:spPr>
        <p:txBody>
          <a:bodyPr anchorCtr="0" anchor="t" bIns="45700" lIns="91425" spcFirstLastPara="1" rIns="91425" wrap="square" tIns="45700">
            <a:noAutofit/>
          </a:bodyPr>
          <a:lstStyle>
            <a:lvl1pPr indent="-330200" lvl="0" marL="457200" rtl="0" algn="l">
              <a:lnSpc>
                <a:spcPct val="100000"/>
              </a:lnSpc>
              <a:spcBef>
                <a:spcPts val="600"/>
              </a:spcBef>
              <a:spcAft>
                <a:spcPts val="0"/>
              </a:spcAft>
              <a:buSzPts val="1600"/>
              <a:buChar char="•"/>
              <a:defRPr sz="1600">
                <a:solidFill>
                  <a:schemeClr val="lt1"/>
                </a:solidFill>
                <a:latin typeface="Arial"/>
                <a:ea typeface="Arial"/>
                <a:cs typeface="Arial"/>
                <a:sym typeface="Arial"/>
              </a:defRPr>
            </a:lvl1pPr>
            <a:lvl2pPr indent="-317500" lvl="1" marL="914400" rtl="0" algn="l">
              <a:lnSpc>
                <a:spcPct val="100000"/>
              </a:lnSpc>
              <a:spcBef>
                <a:spcPts val="600"/>
              </a:spcBef>
              <a:spcAft>
                <a:spcPts val="0"/>
              </a:spcAft>
              <a:buSzPts val="1400"/>
              <a:buChar char="•"/>
              <a:defRPr sz="1400">
                <a:solidFill>
                  <a:schemeClr val="lt1"/>
                </a:solidFill>
                <a:latin typeface="Arial"/>
                <a:ea typeface="Arial"/>
                <a:cs typeface="Arial"/>
                <a:sym typeface="Arial"/>
              </a:defRPr>
            </a:lvl2pPr>
            <a:lvl3pPr indent="-304800" lvl="2" marL="1371600" rtl="0" algn="l">
              <a:lnSpc>
                <a:spcPct val="100000"/>
              </a:lnSpc>
              <a:spcBef>
                <a:spcPts val="600"/>
              </a:spcBef>
              <a:spcAft>
                <a:spcPts val="0"/>
              </a:spcAft>
              <a:buSzPts val="1200"/>
              <a:buChar char="•"/>
              <a:defRPr sz="1200">
                <a:solidFill>
                  <a:schemeClr val="lt1"/>
                </a:solidFill>
                <a:latin typeface="Arial"/>
                <a:ea typeface="Arial"/>
                <a:cs typeface="Arial"/>
                <a:sym typeface="Arial"/>
              </a:defRPr>
            </a:lvl3pPr>
            <a:lvl4pPr indent="-317500" lvl="3" marL="1828800" rtl="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bg>
      <p:bgPr>
        <a:solidFill>
          <a:schemeClr val="accent2"/>
        </a:solidFill>
      </p:bgPr>
    </p:bg>
    <p:spTree>
      <p:nvGrpSpPr>
        <p:cNvPr id="55" name="Shape 55"/>
        <p:cNvGrpSpPr/>
        <p:nvPr/>
      </p:nvGrpSpPr>
      <p:grpSpPr>
        <a:xfrm>
          <a:off x="0" y="0"/>
          <a:ext cx="0" cy="0"/>
          <a:chOff x="0" y="0"/>
          <a:chExt cx="0" cy="0"/>
        </a:xfrm>
      </p:grpSpPr>
      <p:sp>
        <p:nvSpPr>
          <p:cNvPr id="56" name="Google Shape;56;p4"/>
          <p:cNvSpPr/>
          <p:nvPr/>
        </p:nvSpPr>
        <p:spPr>
          <a:xfrm>
            <a:off x="0" y="0"/>
            <a:ext cx="12192000" cy="68841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7" name="Google Shape;57;p4"/>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8" name="Google Shape;58;p4"/>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9" name="Google Shape;59;p4"/>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0" name="Google Shape;60;p4"/>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1" name="Google Shape;61;p4"/>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62" name="Google Shape;62;p4"/>
          <p:cNvGrpSpPr/>
          <p:nvPr/>
        </p:nvGrpSpPr>
        <p:grpSpPr>
          <a:xfrm rot="-5400000">
            <a:off x="390172" y="-431754"/>
            <a:ext cx="757070" cy="863478"/>
            <a:chOff x="10432088" y="6818229"/>
            <a:chExt cx="3511457" cy="4004999"/>
          </a:xfrm>
        </p:grpSpPr>
        <p:sp>
          <p:nvSpPr>
            <p:cNvPr id="63" name="Google Shape;63;p4"/>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4" name="Google Shape;64;p4"/>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65" name="Google Shape;65;p4"/>
          <p:cNvGrpSpPr/>
          <p:nvPr/>
        </p:nvGrpSpPr>
        <p:grpSpPr>
          <a:xfrm>
            <a:off x="-1" y="1357299"/>
            <a:ext cx="12192000" cy="4846295"/>
            <a:chOff x="-1" y="1357327"/>
            <a:chExt cx="12192000" cy="4917600"/>
          </a:xfrm>
        </p:grpSpPr>
        <p:sp>
          <p:nvSpPr>
            <p:cNvPr id="66" name="Google Shape;66;p4"/>
            <p:cNvSpPr/>
            <p:nvPr/>
          </p:nvSpPr>
          <p:spPr>
            <a:xfrm flipH="1" rot="10800000">
              <a:off x="-1" y="1357327"/>
              <a:ext cx="12192000" cy="4917600"/>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7" name="Google Shape;67;p4"/>
            <p:cNvSpPr/>
            <p:nvPr/>
          </p:nvSpPr>
          <p:spPr>
            <a:xfrm flipH="1" rot="10800000">
              <a:off x="-1" y="1357327"/>
              <a:ext cx="12192000" cy="4917600"/>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68" name="Google Shape;68;p4"/>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9" name="Google Shape;69;p4"/>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000" u="none" cap="none" strike="noStrike">
                <a:solidFill>
                  <a:schemeClr val="lt1"/>
                </a:solidFill>
                <a:latin typeface="Oswald"/>
                <a:ea typeface="Oswald"/>
                <a:cs typeface="Oswald"/>
                <a:sym typeface="Oswald"/>
              </a:defRPr>
            </a:lvl1pPr>
            <a:lvl2pPr indent="0" lvl="1" marL="0" rtl="0" algn="r">
              <a:spcBef>
                <a:spcPts val="0"/>
              </a:spcBef>
              <a:buNone/>
              <a:defRPr b="0" i="0" sz="1000" u="none" cap="none" strike="noStrike">
                <a:solidFill>
                  <a:schemeClr val="lt1"/>
                </a:solidFill>
                <a:latin typeface="Oswald"/>
                <a:ea typeface="Oswald"/>
                <a:cs typeface="Oswald"/>
                <a:sym typeface="Oswald"/>
              </a:defRPr>
            </a:lvl2pPr>
            <a:lvl3pPr indent="0" lvl="2" marL="0" rtl="0" algn="r">
              <a:spcBef>
                <a:spcPts val="0"/>
              </a:spcBef>
              <a:buNone/>
              <a:defRPr b="0" i="0" sz="1000" u="none" cap="none" strike="noStrike">
                <a:solidFill>
                  <a:schemeClr val="lt1"/>
                </a:solidFill>
                <a:latin typeface="Oswald"/>
                <a:ea typeface="Oswald"/>
                <a:cs typeface="Oswald"/>
                <a:sym typeface="Oswald"/>
              </a:defRPr>
            </a:lvl3pPr>
            <a:lvl4pPr indent="0" lvl="3" marL="0" rtl="0" algn="r">
              <a:spcBef>
                <a:spcPts val="0"/>
              </a:spcBef>
              <a:buNone/>
              <a:defRPr b="0" i="0" sz="1000" u="none" cap="none" strike="noStrike">
                <a:solidFill>
                  <a:schemeClr val="lt1"/>
                </a:solidFill>
                <a:latin typeface="Oswald"/>
                <a:ea typeface="Oswald"/>
                <a:cs typeface="Oswald"/>
                <a:sym typeface="Oswald"/>
              </a:defRPr>
            </a:lvl4pPr>
            <a:lvl5pPr indent="0" lvl="4" marL="0" rtl="0" algn="r">
              <a:spcBef>
                <a:spcPts val="0"/>
              </a:spcBef>
              <a:buNone/>
              <a:defRPr b="0" i="0" sz="1000" u="none" cap="none" strike="noStrike">
                <a:solidFill>
                  <a:schemeClr val="lt1"/>
                </a:solidFill>
                <a:latin typeface="Oswald"/>
                <a:ea typeface="Oswald"/>
                <a:cs typeface="Oswald"/>
                <a:sym typeface="Oswald"/>
              </a:defRPr>
            </a:lvl5pPr>
            <a:lvl6pPr indent="0" lvl="5" marL="0" rtl="0" algn="r">
              <a:spcBef>
                <a:spcPts val="0"/>
              </a:spcBef>
              <a:buNone/>
              <a:defRPr b="0" i="0" sz="1000" u="none" cap="none" strike="noStrike">
                <a:solidFill>
                  <a:schemeClr val="lt1"/>
                </a:solidFill>
                <a:latin typeface="Oswald"/>
                <a:ea typeface="Oswald"/>
                <a:cs typeface="Oswald"/>
                <a:sym typeface="Oswald"/>
              </a:defRPr>
            </a:lvl6pPr>
            <a:lvl7pPr indent="0" lvl="6" marL="0" rtl="0" algn="r">
              <a:spcBef>
                <a:spcPts val="0"/>
              </a:spcBef>
              <a:buNone/>
              <a:defRPr b="0" i="0" sz="1000" u="none" cap="none" strike="noStrike">
                <a:solidFill>
                  <a:schemeClr val="lt1"/>
                </a:solidFill>
                <a:latin typeface="Oswald"/>
                <a:ea typeface="Oswald"/>
                <a:cs typeface="Oswald"/>
                <a:sym typeface="Oswald"/>
              </a:defRPr>
            </a:lvl7pPr>
            <a:lvl8pPr indent="0" lvl="7" marL="0" rtl="0" algn="r">
              <a:spcBef>
                <a:spcPts val="0"/>
              </a:spcBef>
              <a:buNone/>
              <a:defRPr b="0" i="0" sz="1000" u="none" cap="none" strike="noStrike">
                <a:solidFill>
                  <a:schemeClr val="lt1"/>
                </a:solidFill>
                <a:latin typeface="Oswald"/>
                <a:ea typeface="Oswald"/>
                <a:cs typeface="Oswald"/>
                <a:sym typeface="Oswald"/>
              </a:defRPr>
            </a:lvl8pPr>
            <a:lvl9pPr indent="0" lvl="8" marL="0" rt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70" name="Google Shape;70;p4"/>
          <p:cNvSpPr txBox="1"/>
          <p:nvPr>
            <p:ph idx="1" type="body"/>
          </p:nvPr>
        </p:nvSpPr>
        <p:spPr>
          <a:xfrm>
            <a:off x="444500" y="1681163"/>
            <a:ext cx="5157900" cy="823800"/>
          </a:xfrm>
          <a:prstGeom prst="rect">
            <a:avLst/>
          </a:prstGeom>
          <a:noFill/>
          <a:ln>
            <a:noFill/>
          </a:ln>
        </p:spPr>
        <p:txBody>
          <a:bodyPr anchorCtr="0" anchor="t" bIns="45700" lIns="91425" spcFirstLastPara="1" rIns="91425" wrap="square" tIns="45700">
            <a:normAutofit/>
          </a:bodyPr>
          <a:lstStyle>
            <a:lvl1pPr indent="-228600" lvl="0" marL="457200" rtl="0" algn="ctr">
              <a:lnSpc>
                <a:spcPct val="90000"/>
              </a:lnSpc>
              <a:spcBef>
                <a:spcPts val="1000"/>
              </a:spcBef>
              <a:spcAft>
                <a:spcPts val="0"/>
              </a:spcAft>
              <a:buSzPts val="2000"/>
              <a:buFont typeface="Arial"/>
              <a:buNone/>
              <a:defRPr b="1" sz="2000">
                <a:solidFill>
                  <a:schemeClr val="lt1"/>
                </a:solidFill>
              </a:defRPr>
            </a:lvl1pPr>
            <a:lvl2pPr indent="-228600" lvl="1" marL="914400" rtl="0" algn="l">
              <a:lnSpc>
                <a:spcPct val="90000"/>
              </a:lnSpc>
              <a:spcBef>
                <a:spcPts val="500"/>
              </a:spcBef>
              <a:spcAft>
                <a:spcPts val="0"/>
              </a:spcAft>
              <a:buSzPts val="2000"/>
              <a:buNone/>
              <a:defRPr b="1" sz="2000"/>
            </a:lvl2pPr>
            <a:lvl3pPr indent="-228600" lvl="2" marL="1371600" rtl="0" algn="l">
              <a:lnSpc>
                <a:spcPct val="90000"/>
              </a:lnSpc>
              <a:spcBef>
                <a:spcPts val="500"/>
              </a:spcBef>
              <a:spcAft>
                <a:spcPts val="0"/>
              </a:spcAft>
              <a:buSzPts val="1800"/>
              <a:buNone/>
              <a:defRPr b="1" sz="1800"/>
            </a:lvl3pPr>
            <a:lvl4pPr indent="-228600" lvl="3" marL="1828800" rtl="0" algn="l">
              <a:lnSpc>
                <a:spcPct val="90000"/>
              </a:lnSpc>
              <a:spcBef>
                <a:spcPts val="500"/>
              </a:spcBef>
              <a:spcAft>
                <a:spcPts val="0"/>
              </a:spcAft>
              <a:buSzPts val="1600"/>
              <a:buNone/>
              <a:defRPr b="1" sz="1600"/>
            </a:lvl4pPr>
            <a:lvl5pPr indent="-228600" lvl="4" marL="2286000" rtl="0" algn="l">
              <a:lnSpc>
                <a:spcPct val="90000"/>
              </a:lnSpc>
              <a:spcBef>
                <a:spcPts val="500"/>
              </a:spcBef>
              <a:spcAft>
                <a:spcPts val="0"/>
              </a:spcAft>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71" name="Google Shape;71;p4"/>
          <p:cNvSpPr txBox="1"/>
          <p:nvPr>
            <p:ph idx="2" type="body"/>
          </p:nvPr>
        </p:nvSpPr>
        <p:spPr>
          <a:xfrm>
            <a:off x="6500812" y="1681163"/>
            <a:ext cx="5157900" cy="823800"/>
          </a:xfrm>
          <a:prstGeom prst="rect">
            <a:avLst/>
          </a:prstGeom>
          <a:noFill/>
          <a:ln>
            <a:noFill/>
          </a:ln>
        </p:spPr>
        <p:txBody>
          <a:bodyPr anchorCtr="0" anchor="t" bIns="45700" lIns="91425" spcFirstLastPara="1" rIns="91425" wrap="square" tIns="45700">
            <a:normAutofit/>
          </a:bodyPr>
          <a:lstStyle>
            <a:lvl1pPr indent="-228600" lvl="0" marL="457200" rtl="0" algn="ctr">
              <a:lnSpc>
                <a:spcPct val="90000"/>
              </a:lnSpc>
              <a:spcBef>
                <a:spcPts val="1000"/>
              </a:spcBef>
              <a:spcAft>
                <a:spcPts val="0"/>
              </a:spcAft>
              <a:buSzPts val="2000"/>
              <a:buFont typeface="Arial"/>
              <a:buNone/>
              <a:defRPr b="1" sz="2000">
                <a:solidFill>
                  <a:schemeClr val="lt1"/>
                </a:solidFill>
              </a:defRPr>
            </a:lvl1pPr>
            <a:lvl2pPr indent="-228600" lvl="1" marL="914400" rtl="0" algn="l">
              <a:lnSpc>
                <a:spcPct val="90000"/>
              </a:lnSpc>
              <a:spcBef>
                <a:spcPts val="500"/>
              </a:spcBef>
              <a:spcAft>
                <a:spcPts val="0"/>
              </a:spcAft>
              <a:buSzPts val="2000"/>
              <a:buNone/>
              <a:defRPr b="1" sz="2000"/>
            </a:lvl2pPr>
            <a:lvl3pPr indent="-228600" lvl="2" marL="1371600" rtl="0" algn="l">
              <a:lnSpc>
                <a:spcPct val="90000"/>
              </a:lnSpc>
              <a:spcBef>
                <a:spcPts val="500"/>
              </a:spcBef>
              <a:spcAft>
                <a:spcPts val="0"/>
              </a:spcAft>
              <a:buSzPts val="1800"/>
              <a:buNone/>
              <a:defRPr b="1" sz="1800"/>
            </a:lvl3pPr>
            <a:lvl4pPr indent="-228600" lvl="3" marL="1828800" rtl="0" algn="l">
              <a:lnSpc>
                <a:spcPct val="90000"/>
              </a:lnSpc>
              <a:spcBef>
                <a:spcPts val="500"/>
              </a:spcBef>
              <a:spcAft>
                <a:spcPts val="0"/>
              </a:spcAft>
              <a:buSzPts val="1600"/>
              <a:buNone/>
              <a:defRPr b="1" sz="1600"/>
            </a:lvl4pPr>
            <a:lvl5pPr indent="-228600" lvl="4" marL="2286000" rtl="0" algn="l">
              <a:lnSpc>
                <a:spcPct val="90000"/>
              </a:lnSpc>
              <a:spcBef>
                <a:spcPts val="500"/>
              </a:spcBef>
              <a:spcAft>
                <a:spcPts val="0"/>
              </a:spcAft>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72" name="Google Shape;72;p4"/>
          <p:cNvSpPr txBox="1"/>
          <p:nvPr>
            <p:ph idx="3" type="body"/>
          </p:nvPr>
        </p:nvSpPr>
        <p:spPr>
          <a:xfrm>
            <a:off x="444500"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SzPts val="1800"/>
              <a:buChar char="•"/>
              <a:defRPr sz="1800">
                <a:solidFill>
                  <a:schemeClr val="lt1"/>
                </a:solidFill>
              </a:defRPr>
            </a:lvl1pPr>
            <a:lvl2pPr indent="-330200" lvl="1" marL="914400" rtl="0" algn="l">
              <a:lnSpc>
                <a:spcPct val="90000"/>
              </a:lnSpc>
              <a:spcBef>
                <a:spcPts val="500"/>
              </a:spcBef>
              <a:spcAft>
                <a:spcPts val="0"/>
              </a:spcAft>
              <a:buSzPts val="1600"/>
              <a:buChar char="•"/>
              <a:defRPr sz="1600">
                <a:solidFill>
                  <a:schemeClr val="lt1"/>
                </a:solidFill>
              </a:defRPr>
            </a:lvl2pPr>
            <a:lvl3pPr indent="-317500" lvl="2" marL="1371600" rtl="0" algn="l">
              <a:lnSpc>
                <a:spcPct val="90000"/>
              </a:lnSpc>
              <a:spcBef>
                <a:spcPts val="500"/>
              </a:spcBef>
              <a:spcAft>
                <a:spcPts val="0"/>
              </a:spcAft>
              <a:buSzPts val="1400"/>
              <a:buChar char="•"/>
              <a:defRPr sz="1400">
                <a:solidFill>
                  <a:schemeClr val="lt1"/>
                </a:solidFill>
              </a:defRPr>
            </a:lvl3pPr>
            <a:lvl4pPr indent="-304800" lvl="3" marL="1828800" rtl="0" algn="l">
              <a:lnSpc>
                <a:spcPct val="90000"/>
              </a:lnSpc>
              <a:spcBef>
                <a:spcPts val="500"/>
              </a:spcBef>
              <a:spcAft>
                <a:spcPts val="0"/>
              </a:spcAft>
              <a:buSzPts val="1200"/>
              <a:buChar char="•"/>
              <a:defRPr sz="1200">
                <a:solidFill>
                  <a:schemeClr val="lt1"/>
                </a:solidFill>
              </a:defRPr>
            </a:lvl4pPr>
            <a:lvl5pPr indent="-304800" lvl="4" marL="2286000" rtl="0" algn="l">
              <a:lnSpc>
                <a:spcPct val="90000"/>
              </a:lnSpc>
              <a:spcBef>
                <a:spcPts val="500"/>
              </a:spcBef>
              <a:spcAft>
                <a:spcPts val="0"/>
              </a:spcAft>
              <a:buSzPts val="1200"/>
              <a:buChar char="•"/>
              <a:defRPr sz="1200">
                <a:solidFill>
                  <a:schemeClr val="lt1"/>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3" name="Google Shape;73;p4"/>
          <p:cNvSpPr txBox="1"/>
          <p:nvPr>
            <p:ph idx="4" type="body"/>
          </p:nvPr>
        </p:nvSpPr>
        <p:spPr>
          <a:xfrm>
            <a:off x="6475412"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SzPts val="1800"/>
              <a:buChar char="•"/>
              <a:defRPr sz="1800">
                <a:solidFill>
                  <a:schemeClr val="lt1"/>
                </a:solidFill>
              </a:defRPr>
            </a:lvl1pPr>
            <a:lvl2pPr indent="-330200" lvl="1" marL="914400" rtl="0" algn="l">
              <a:lnSpc>
                <a:spcPct val="90000"/>
              </a:lnSpc>
              <a:spcBef>
                <a:spcPts val="500"/>
              </a:spcBef>
              <a:spcAft>
                <a:spcPts val="0"/>
              </a:spcAft>
              <a:buSzPts val="1600"/>
              <a:buChar char="•"/>
              <a:defRPr sz="1600">
                <a:solidFill>
                  <a:schemeClr val="lt1"/>
                </a:solidFill>
              </a:defRPr>
            </a:lvl2pPr>
            <a:lvl3pPr indent="-317500" lvl="2" marL="1371600" rtl="0" algn="l">
              <a:lnSpc>
                <a:spcPct val="90000"/>
              </a:lnSpc>
              <a:spcBef>
                <a:spcPts val="500"/>
              </a:spcBef>
              <a:spcAft>
                <a:spcPts val="0"/>
              </a:spcAft>
              <a:buSzPts val="1400"/>
              <a:buChar char="•"/>
              <a:defRPr sz="1400">
                <a:solidFill>
                  <a:schemeClr val="lt1"/>
                </a:solidFill>
              </a:defRPr>
            </a:lvl3pPr>
            <a:lvl4pPr indent="-304800" lvl="3" marL="1828800" rtl="0" algn="l">
              <a:lnSpc>
                <a:spcPct val="90000"/>
              </a:lnSpc>
              <a:spcBef>
                <a:spcPts val="500"/>
              </a:spcBef>
              <a:spcAft>
                <a:spcPts val="0"/>
              </a:spcAft>
              <a:buSzPts val="1200"/>
              <a:buChar char="•"/>
              <a:defRPr sz="1200">
                <a:solidFill>
                  <a:schemeClr val="lt1"/>
                </a:solidFill>
              </a:defRPr>
            </a:lvl4pPr>
            <a:lvl5pPr indent="-304800" lvl="4" marL="2286000" rtl="0" algn="l">
              <a:lnSpc>
                <a:spcPct val="90000"/>
              </a:lnSpc>
              <a:spcBef>
                <a:spcPts val="500"/>
              </a:spcBef>
              <a:spcAft>
                <a:spcPts val="0"/>
              </a:spcAft>
              <a:buSzPts val="1200"/>
              <a:buChar char="•"/>
              <a:defRPr sz="1200">
                <a:solidFill>
                  <a:schemeClr val="lt1"/>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chemeClr val="accent2"/>
        </a:solidFill>
      </p:bgPr>
    </p:bg>
    <p:spTree>
      <p:nvGrpSpPr>
        <p:cNvPr id="74" name="Shape 74"/>
        <p:cNvGrpSpPr/>
        <p:nvPr/>
      </p:nvGrpSpPr>
      <p:grpSpPr>
        <a:xfrm>
          <a:off x="0" y="0"/>
          <a:ext cx="0" cy="0"/>
          <a:chOff x="0" y="0"/>
          <a:chExt cx="0" cy="0"/>
        </a:xfrm>
      </p:grpSpPr>
      <p:sp>
        <p:nvSpPr>
          <p:cNvPr id="75" name="Google Shape;75;p5"/>
          <p:cNvSpPr/>
          <p:nvPr/>
        </p:nvSpPr>
        <p:spPr>
          <a:xfrm>
            <a:off x="0" y="0"/>
            <a:ext cx="12192000" cy="68841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6" name="Google Shape;76;p5"/>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7" name="Google Shape;77;p5"/>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8" name="Google Shape;78;p5"/>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9" name="Google Shape;79;p5"/>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0" name="Google Shape;80;p5"/>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81" name="Google Shape;81;p5"/>
          <p:cNvGrpSpPr/>
          <p:nvPr/>
        </p:nvGrpSpPr>
        <p:grpSpPr>
          <a:xfrm rot="-5400000">
            <a:off x="390172" y="-431754"/>
            <a:ext cx="757070" cy="863478"/>
            <a:chOff x="10432088" y="6818229"/>
            <a:chExt cx="3511457" cy="4004999"/>
          </a:xfrm>
        </p:grpSpPr>
        <p:sp>
          <p:nvSpPr>
            <p:cNvPr id="82" name="Google Shape;82;p5"/>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3" name="Google Shape;83;p5"/>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84" name="Google Shape;84;p5"/>
          <p:cNvGrpSpPr/>
          <p:nvPr/>
        </p:nvGrpSpPr>
        <p:grpSpPr>
          <a:xfrm>
            <a:off x="-1" y="1357299"/>
            <a:ext cx="12192000" cy="4846295"/>
            <a:chOff x="-1" y="1357327"/>
            <a:chExt cx="12192000" cy="4917600"/>
          </a:xfrm>
        </p:grpSpPr>
        <p:sp>
          <p:nvSpPr>
            <p:cNvPr id="85" name="Google Shape;85;p5"/>
            <p:cNvSpPr/>
            <p:nvPr/>
          </p:nvSpPr>
          <p:spPr>
            <a:xfrm flipH="1" rot="10800000">
              <a:off x="-1" y="1357327"/>
              <a:ext cx="12192000" cy="4917600"/>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6" name="Google Shape;86;p5"/>
            <p:cNvSpPr/>
            <p:nvPr/>
          </p:nvSpPr>
          <p:spPr>
            <a:xfrm flipH="1" rot="10800000">
              <a:off x="-1" y="1357327"/>
              <a:ext cx="12192000" cy="4917600"/>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87" name="Google Shape;87;p5"/>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8" name="Google Shape;88;p5"/>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000" u="none" cap="none" strike="noStrike">
                <a:solidFill>
                  <a:schemeClr val="lt1"/>
                </a:solidFill>
                <a:latin typeface="Oswald"/>
                <a:ea typeface="Oswald"/>
                <a:cs typeface="Oswald"/>
                <a:sym typeface="Oswald"/>
              </a:defRPr>
            </a:lvl1pPr>
            <a:lvl2pPr indent="0" lvl="1" marL="0" rtl="0" algn="r">
              <a:spcBef>
                <a:spcPts val="0"/>
              </a:spcBef>
              <a:buNone/>
              <a:defRPr b="0" i="0" sz="1000" u="none" cap="none" strike="noStrike">
                <a:solidFill>
                  <a:schemeClr val="lt1"/>
                </a:solidFill>
                <a:latin typeface="Oswald"/>
                <a:ea typeface="Oswald"/>
                <a:cs typeface="Oswald"/>
                <a:sym typeface="Oswald"/>
              </a:defRPr>
            </a:lvl2pPr>
            <a:lvl3pPr indent="0" lvl="2" marL="0" rtl="0" algn="r">
              <a:spcBef>
                <a:spcPts val="0"/>
              </a:spcBef>
              <a:buNone/>
              <a:defRPr b="0" i="0" sz="1000" u="none" cap="none" strike="noStrike">
                <a:solidFill>
                  <a:schemeClr val="lt1"/>
                </a:solidFill>
                <a:latin typeface="Oswald"/>
                <a:ea typeface="Oswald"/>
                <a:cs typeface="Oswald"/>
                <a:sym typeface="Oswald"/>
              </a:defRPr>
            </a:lvl3pPr>
            <a:lvl4pPr indent="0" lvl="3" marL="0" rtl="0" algn="r">
              <a:spcBef>
                <a:spcPts val="0"/>
              </a:spcBef>
              <a:buNone/>
              <a:defRPr b="0" i="0" sz="1000" u="none" cap="none" strike="noStrike">
                <a:solidFill>
                  <a:schemeClr val="lt1"/>
                </a:solidFill>
                <a:latin typeface="Oswald"/>
                <a:ea typeface="Oswald"/>
                <a:cs typeface="Oswald"/>
                <a:sym typeface="Oswald"/>
              </a:defRPr>
            </a:lvl4pPr>
            <a:lvl5pPr indent="0" lvl="4" marL="0" rtl="0" algn="r">
              <a:spcBef>
                <a:spcPts val="0"/>
              </a:spcBef>
              <a:buNone/>
              <a:defRPr b="0" i="0" sz="1000" u="none" cap="none" strike="noStrike">
                <a:solidFill>
                  <a:schemeClr val="lt1"/>
                </a:solidFill>
                <a:latin typeface="Oswald"/>
                <a:ea typeface="Oswald"/>
                <a:cs typeface="Oswald"/>
                <a:sym typeface="Oswald"/>
              </a:defRPr>
            </a:lvl5pPr>
            <a:lvl6pPr indent="0" lvl="5" marL="0" rtl="0" algn="r">
              <a:spcBef>
                <a:spcPts val="0"/>
              </a:spcBef>
              <a:buNone/>
              <a:defRPr b="0" i="0" sz="1000" u="none" cap="none" strike="noStrike">
                <a:solidFill>
                  <a:schemeClr val="lt1"/>
                </a:solidFill>
                <a:latin typeface="Oswald"/>
                <a:ea typeface="Oswald"/>
                <a:cs typeface="Oswald"/>
                <a:sym typeface="Oswald"/>
              </a:defRPr>
            </a:lvl6pPr>
            <a:lvl7pPr indent="0" lvl="6" marL="0" rtl="0" algn="r">
              <a:spcBef>
                <a:spcPts val="0"/>
              </a:spcBef>
              <a:buNone/>
              <a:defRPr b="0" i="0" sz="1000" u="none" cap="none" strike="noStrike">
                <a:solidFill>
                  <a:schemeClr val="lt1"/>
                </a:solidFill>
                <a:latin typeface="Oswald"/>
                <a:ea typeface="Oswald"/>
                <a:cs typeface="Oswald"/>
                <a:sym typeface="Oswald"/>
              </a:defRPr>
            </a:lvl7pPr>
            <a:lvl8pPr indent="0" lvl="7" marL="0" rtl="0" algn="r">
              <a:spcBef>
                <a:spcPts val="0"/>
              </a:spcBef>
              <a:buNone/>
              <a:defRPr b="0" i="0" sz="1000" u="none" cap="none" strike="noStrike">
                <a:solidFill>
                  <a:schemeClr val="lt1"/>
                </a:solidFill>
                <a:latin typeface="Oswald"/>
                <a:ea typeface="Oswald"/>
                <a:cs typeface="Oswald"/>
                <a:sym typeface="Oswald"/>
              </a:defRPr>
            </a:lvl8pPr>
            <a:lvl9pPr indent="0" lvl="8" marL="0" rt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5"/>
          <p:cNvSpPr txBox="1"/>
          <p:nvPr>
            <p:ph idx="1" type="body"/>
          </p:nvPr>
        </p:nvSpPr>
        <p:spPr>
          <a:xfrm>
            <a:off x="443365" y="1517715"/>
            <a:ext cx="5184300" cy="4659300"/>
          </a:xfrm>
          <a:prstGeom prst="rect">
            <a:avLst/>
          </a:prstGeom>
          <a:noFill/>
          <a:ln>
            <a:noFill/>
          </a:ln>
        </p:spPr>
        <p:txBody>
          <a:bodyPr anchorCtr="0" anchor="t" bIns="45700" lIns="91425" spcFirstLastPara="1" rIns="91425" wrap="square" tIns="45700">
            <a:normAutofit/>
          </a:bodyPr>
          <a:lstStyle>
            <a:lvl1pPr indent="-355600" lvl="0" marL="457200" rtl="0" algn="l">
              <a:lnSpc>
                <a:spcPct val="90000"/>
              </a:lnSpc>
              <a:spcBef>
                <a:spcPts val="1000"/>
              </a:spcBef>
              <a:spcAft>
                <a:spcPts val="0"/>
              </a:spcAft>
              <a:buSzPts val="2000"/>
              <a:buFont typeface="Arial"/>
              <a:buChar char="•"/>
              <a:defRPr sz="2000">
                <a:solidFill>
                  <a:schemeClr val="lt1"/>
                </a:solidFill>
              </a:defRPr>
            </a:lvl1pPr>
            <a:lvl2pPr indent="-342900" lvl="1" marL="914400" rtl="0" algn="l">
              <a:lnSpc>
                <a:spcPct val="90000"/>
              </a:lnSpc>
              <a:spcBef>
                <a:spcPts val="500"/>
              </a:spcBef>
              <a:spcAft>
                <a:spcPts val="0"/>
              </a:spcAft>
              <a:buSzPts val="1800"/>
              <a:buFont typeface="Arial"/>
              <a:buChar char="•"/>
              <a:defRPr sz="1800">
                <a:solidFill>
                  <a:schemeClr val="lt1"/>
                </a:solidFill>
              </a:defRPr>
            </a:lvl2pPr>
            <a:lvl3pPr indent="-330200" lvl="2" marL="1371600" rtl="0" algn="l">
              <a:lnSpc>
                <a:spcPct val="90000"/>
              </a:lnSpc>
              <a:spcBef>
                <a:spcPts val="500"/>
              </a:spcBef>
              <a:spcAft>
                <a:spcPts val="0"/>
              </a:spcAft>
              <a:buSzPts val="1600"/>
              <a:buFont typeface="Arial"/>
              <a:buChar char="•"/>
              <a:defRPr sz="1600">
                <a:solidFill>
                  <a:schemeClr val="lt1"/>
                </a:solidFill>
              </a:defRPr>
            </a:lvl3pPr>
            <a:lvl4pPr indent="-317500" lvl="3" marL="1828800" rtl="0" algn="l">
              <a:lnSpc>
                <a:spcPct val="90000"/>
              </a:lnSpc>
              <a:spcBef>
                <a:spcPts val="500"/>
              </a:spcBef>
              <a:spcAft>
                <a:spcPts val="0"/>
              </a:spcAft>
              <a:buSzPts val="1400"/>
              <a:buFont typeface="Arial"/>
              <a:buChar char="•"/>
              <a:defRPr sz="1400">
                <a:solidFill>
                  <a:schemeClr val="lt1"/>
                </a:solidFill>
              </a:defRPr>
            </a:lvl4pPr>
            <a:lvl5pPr indent="-317500" lvl="4" marL="2286000" rtl="0" algn="l">
              <a:lnSpc>
                <a:spcPct val="90000"/>
              </a:lnSpc>
              <a:spcBef>
                <a:spcPts val="500"/>
              </a:spcBef>
              <a:spcAft>
                <a:spcPts val="0"/>
              </a:spcAft>
              <a:buSzPts val="1400"/>
              <a:buFont typeface="Arial"/>
              <a:buChar char="•"/>
              <a:defRPr sz="1400">
                <a:solidFill>
                  <a:schemeClr val="lt1"/>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0" name="Google Shape;90;p5"/>
          <p:cNvSpPr txBox="1"/>
          <p:nvPr>
            <p:ph idx="2" type="body"/>
          </p:nvPr>
        </p:nvSpPr>
        <p:spPr>
          <a:xfrm>
            <a:off x="6474163" y="1517715"/>
            <a:ext cx="5184300" cy="4659300"/>
          </a:xfrm>
          <a:prstGeom prst="rect">
            <a:avLst/>
          </a:prstGeom>
          <a:noFill/>
          <a:ln>
            <a:noFill/>
          </a:ln>
        </p:spPr>
        <p:txBody>
          <a:bodyPr anchorCtr="0" anchor="t" bIns="45700" lIns="91425" spcFirstLastPara="1" rIns="91425" wrap="square" tIns="45700">
            <a:normAutofit/>
          </a:bodyPr>
          <a:lstStyle>
            <a:lvl1pPr indent="-355600" lvl="0" marL="457200" rtl="0" algn="l">
              <a:lnSpc>
                <a:spcPct val="90000"/>
              </a:lnSpc>
              <a:spcBef>
                <a:spcPts val="1000"/>
              </a:spcBef>
              <a:spcAft>
                <a:spcPts val="0"/>
              </a:spcAft>
              <a:buSzPts val="2000"/>
              <a:buChar char="•"/>
              <a:defRPr sz="2000">
                <a:solidFill>
                  <a:schemeClr val="lt1"/>
                </a:solidFill>
              </a:defRPr>
            </a:lvl1pPr>
            <a:lvl2pPr indent="-342900" lvl="1" marL="914400" rtl="0" algn="l">
              <a:lnSpc>
                <a:spcPct val="90000"/>
              </a:lnSpc>
              <a:spcBef>
                <a:spcPts val="500"/>
              </a:spcBef>
              <a:spcAft>
                <a:spcPts val="0"/>
              </a:spcAft>
              <a:buSzPts val="1800"/>
              <a:buChar char="•"/>
              <a:defRPr sz="1800">
                <a:solidFill>
                  <a:schemeClr val="lt1"/>
                </a:solidFill>
              </a:defRPr>
            </a:lvl2pPr>
            <a:lvl3pPr indent="-330200" lvl="2" marL="1371600" rtl="0" algn="l">
              <a:lnSpc>
                <a:spcPct val="90000"/>
              </a:lnSpc>
              <a:spcBef>
                <a:spcPts val="500"/>
              </a:spcBef>
              <a:spcAft>
                <a:spcPts val="0"/>
              </a:spcAft>
              <a:buSzPts val="1600"/>
              <a:buChar char="•"/>
              <a:defRPr sz="1600">
                <a:solidFill>
                  <a:schemeClr val="lt1"/>
                </a:solidFill>
              </a:defRPr>
            </a:lvl3pPr>
            <a:lvl4pPr indent="-317500" lvl="3" marL="1828800" rtl="0" algn="l">
              <a:lnSpc>
                <a:spcPct val="90000"/>
              </a:lnSpc>
              <a:spcBef>
                <a:spcPts val="500"/>
              </a:spcBef>
              <a:spcAft>
                <a:spcPts val="0"/>
              </a:spcAft>
              <a:buSzPts val="1400"/>
              <a:buChar char="•"/>
              <a:defRPr sz="1400">
                <a:solidFill>
                  <a:schemeClr val="lt1"/>
                </a:solidFill>
              </a:defRPr>
            </a:lvl4pPr>
            <a:lvl5pPr indent="-317500" lvl="4" marL="2286000" rtl="0" algn="l">
              <a:lnSpc>
                <a:spcPct val="90000"/>
              </a:lnSpc>
              <a:spcBef>
                <a:spcPts val="500"/>
              </a:spcBef>
              <a:spcAft>
                <a:spcPts val="0"/>
              </a:spcAft>
              <a:buSzPts val="1400"/>
              <a:buChar char="•"/>
              <a:defRPr sz="1400">
                <a:solidFill>
                  <a:schemeClr val="lt1"/>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solidFill>
          <a:schemeClr val="accent2"/>
        </a:solidFill>
      </p:bgPr>
    </p:bg>
    <p:spTree>
      <p:nvGrpSpPr>
        <p:cNvPr id="91" name="Shape 91"/>
        <p:cNvGrpSpPr/>
        <p:nvPr/>
      </p:nvGrpSpPr>
      <p:grpSpPr>
        <a:xfrm>
          <a:off x="0" y="0"/>
          <a:ext cx="0" cy="0"/>
          <a:chOff x="0" y="0"/>
          <a:chExt cx="0" cy="0"/>
        </a:xfrm>
      </p:grpSpPr>
      <p:sp>
        <p:nvSpPr>
          <p:cNvPr id="92" name="Google Shape;92;p6"/>
          <p:cNvSpPr/>
          <p:nvPr/>
        </p:nvSpPr>
        <p:spPr>
          <a:xfrm>
            <a:off x="0" y="0"/>
            <a:ext cx="12192000" cy="68841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3" name="Google Shape;93;p6"/>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4" name="Google Shape;94;p6"/>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5" name="Google Shape;95;p6"/>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6" name="Google Shape;96;p6"/>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7" name="Google Shape;97;p6"/>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98" name="Google Shape;98;p6"/>
          <p:cNvGrpSpPr/>
          <p:nvPr/>
        </p:nvGrpSpPr>
        <p:grpSpPr>
          <a:xfrm rot="-5400000">
            <a:off x="390172" y="-431754"/>
            <a:ext cx="757070" cy="863478"/>
            <a:chOff x="10432088" y="6818229"/>
            <a:chExt cx="3511457" cy="4004999"/>
          </a:xfrm>
        </p:grpSpPr>
        <p:sp>
          <p:nvSpPr>
            <p:cNvPr id="99" name="Google Shape;99;p6"/>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0" name="Google Shape;100;p6"/>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01" name="Google Shape;101;p6"/>
          <p:cNvGrpSpPr/>
          <p:nvPr/>
        </p:nvGrpSpPr>
        <p:grpSpPr>
          <a:xfrm>
            <a:off x="-1" y="1357299"/>
            <a:ext cx="12192000" cy="4846295"/>
            <a:chOff x="-1" y="1357327"/>
            <a:chExt cx="12192000" cy="4917600"/>
          </a:xfrm>
        </p:grpSpPr>
        <p:sp>
          <p:nvSpPr>
            <p:cNvPr id="102" name="Google Shape;102;p6"/>
            <p:cNvSpPr/>
            <p:nvPr/>
          </p:nvSpPr>
          <p:spPr>
            <a:xfrm flipH="1" rot="10800000">
              <a:off x="-1" y="1357327"/>
              <a:ext cx="12192000" cy="4917600"/>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3" name="Google Shape;103;p6"/>
            <p:cNvSpPr/>
            <p:nvPr/>
          </p:nvSpPr>
          <p:spPr>
            <a:xfrm flipH="1" rot="10800000">
              <a:off x="-1" y="1357327"/>
              <a:ext cx="12192000" cy="4917600"/>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04" name="Google Shape;104;p6"/>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5" name="Google Shape;105;p6"/>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accent2"/>
        </a:solidFill>
      </p:bgPr>
    </p:bg>
    <p:spTree>
      <p:nvGrpSpPr>
        <p:cNvPr id="106" name="Shape 106"/>
        <p:cNvGrpSpPr/>
        <p:nvPr/>
      </p:nvGrpSpPr>
      <p:grpSpPr>
        <a:xfrm>
          <a:off x="0" y="0"/>
          <a:ext cx="0" cy="0"/>
          <a:chOff x="0" y="0"/>
          <a:chExt cx="0" cy="0"/>
        </a:xfrm>
      </p:grpSpPr>
      <p:sp>
        <p:nvSpPr>
          <p:cNvPr id="107" name="Google Shape;107;p7"/>
          <p:cNvSpPr/>
          <p:nvPr/>
        </p:nvSpPr>
        <p:spPr>
          <a:xfrm>
            <a:off x="0" y="0"/>
            <a:ext cx="12192000" cy="68841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8" name="Google Shape;108;p7"/>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7"/>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p7"/>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1" name="Google Shape;111;p7"/>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2" name="Google Shape;112;p7"/>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13" name="Google Shape;113;p7"/>
          <p:cNvGrpSpPr/>
          <p:nvPr/>
        </p:nvGrpSpPr>
        <p:grpSpPr>
          <a:xfrm rot="-5400000">
            <a:off x="390172" y="-431754"/>
            <a:ext cx="757070" cy="863478"/>
            <a:chOff x="10432088" y="6818229"/>
            <a:chExt cx="3511457" cy="4004999"/>
          </a:xfrm>
        </p:grpSpPr>
        <p:sp>
          <p:nvSpPr>
            <p:cNvPr id="114" name="Google Shape;114;p7"/>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5" name="Google Shape;115;p7"/>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16" name="Google Shape;116;p7"/>
          <p:cNvGrpSpPr/>
          <p:nvPr/>
        </p:nvGrpSpPr>
        <p:grpSpPr>
          <a:xfrm>
            <a:off x="-1" y="1357299"/>
            <a:ext cx="12192000" cy="4846295"/>
            <a:chOff x="-1" y="1357327"/>
            <a:chExt cx="12192000" cy="4917600"/>
          </a:xfrm>
        </p:grpSpPr>
        <p:sp>
          <p:nvSpPr>
            <p:cNvPr id="117" name="Google Shape;117;p7"/>
            <p:cNvSpPr/>
            <p:nvPr/>
          </p:nvSpPr>
          <p:spPr>
            <a:xfrm flipH="1" rot="10800000">
              <a:off x="-1" y="1357327"/>
              <a:ext cx="12192000" cy="4917600"/>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8" name="Google Shape;118;p7"/>
            <p:cNvSpPr/>
            <p:nvPr/>
          </p:nvSpPr>
          <p:spPr>
            <a:xfrm flipH="1" rot="10800000">
              <a:off x="-1" y="1357327"/>
              <a:ext cx="12192000" cy="4917600"/>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19" name="Google Shape;119;p7"/>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0" name="Google Shape;120;p7"/>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121" name="Google Shape;121;p7"/>
          <p:cNvSpPr txBox="1"/>
          <p:nvPr>
            <p:ph idx="1" type="body"/>
          </p:nvPr>
        </p:nvSpPr>
        <p:spPr>
          <a:xfrm>
            <a:off x="443365" y="1825625"/>
            <a:ext cx="11215200" cy="4351200"/>
          </a:xfrm>
          <a:prstGeom prst="rect">
            <a:avLst/>
          </a:prstGeom>
          <a:noFill/>
          <a:ln>
            <a:noFill/>
          </a:ln>
        </p:spPr>
        <p:txBody>
          <a:bodyPr anchorCtr="0" anchor="t" bIns="45700" lIns="91425" spcFirstLastPara="1" rIns="91425" wrap="square" tIns="45700">
            <a:normAutofit/>
          </a:bodyPr>
          <a:lstStyle>
            <a:lvl1pPr indent="-406400" lvl="0" marL="457200" rtl="0" algn="l">
              <a:lnSpc>
                <a:spcPct val="90000"/>
              </a:lnSpc>
              <a:spcBef>
                <a:spcPts val="1000"/>
              </a:spcBef>
              <a:spcAft>
                <a:spcPts val="0"/>
              </a:spcAft>
              <a:buSzPts val="2800"/>
              <a:buChar char="•"/>
              <a:defRPr>
                <a:solidFill>
                  <a:schemeClr val="lt1"/>
                </a:solidFill>
              </a:defRPr>
            </a:lvl1pPr>
            <a:lvl2pPr indent="-381000" lvl="1" marL="914400" rtl="0" algn="l">
              <a:lnSpc>
                <a:spcPct val="90000"/>
              </a:lnSpc>
              <a:spcBef>
                <a:spcPts val="500"/>
              </a:spcBef>
              <a:spcAft>
                <a:spcPts val="0"/>
              </a:spcAft>
              <a:buSzPts val="2400"/>
              <a:buChar char="•"/>
              <a:defRPr>
                <a:solidFill>
                  <a:schemeClr val="lt1"/>
                </a:solidFill>
              </a:defRPr>
            </a:lvl2pPr>
            <a:lvl3pPr indent="-355600" lvl="2" marL="1371600" rtl="0" algn="l">
              <a:lnSpc>
                <a:spcPct val="90000"/>
              </a:lnSpc>
              <a:spcBef>
                <a:spcPts val="500"/>
              </a:spcBef>
              <a:spcAft>
                <a:spcPts val="0"/>
              </a:spcAft>
              <a:buSzPts val="2000"/>
              <a:buChar char="•"/>
              <a:defRPr>
                <a:solidFill>
                  <a:schemeClr val="lt1"/>
                </a:solidFill>
              </a:defRPr>
            </a:lvl3pPr>
            <a:lvl4pPr indent="-342900" lvl="3" marL="1828800" rtl="0" algn="l">
              <a:lnSpc>
                <a:spcPct val="90000"/>
              </a:lnSpc>
              <a:spcBef>
                <a:spcPts val="500"/>
              </a:spcBef>
              <a:spcAft>
                <a:spcPts val="0"/>
              </a:spcAft>
              <a:buSzPts val="1800"/>
              <a:buChar char="•"/>
              <a:defRPr>
                <a:solidFill>
                  <a:schemeClr val="lt1"/>
                </a:solidFill>
              </a:defRPr>
            </a:lvl4pPr>
            <a:lvl5pPr indent="-342900" lvl="4" marL="2286000" rtl="0" algn="l">
              <a:lnSpc>
                <a:spcPct val="90000"/>
              </a:lnSpc>
              <a:spcBef>
                <a:spcPts val="500"/>
              </a:spcBef>
              <a:spcAft>
                <a:spcPts val="0"/>
              </a:spcAft>
              <a:buSzPts val="1800"/>
              <a:buChar char="•"/>
              <a:defRPr>
                <a:solidFill>
                  <a:schemeClr val="lt1"/>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1">
  <p:cSld name="Thank You 1">
    <p:spTree>
      <p:nvGrpSpPr>
        <p:cNvPr id="122" name="Shape 122"/>
        <p:cNvGrpSpPr/>
        <p:nvPr/>
      </p:nvGrpSpPr>
      <p:grpSpPr>
        <a:xfrm>
          <a:off x="0" y="0"/>
          <a:ext cx="0" cy="0"/>
          <a:chOff x="0" y="0"/>
          <a:chExt cx="0" cy="0"/>
        </a:xfrm>
      </p:grpSpPr>
      <p:sp>
        <p:nvSpPr>
          <p:cNvPr id="123" name="Google Shape;123;p8"/>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4" name="Google Shape;124;p8"/>
          <p:cNvSpPr/>
          <p:nvPr/>
        </p:nvSpPr>
        <p:spPr>
          <a:xfrm flipH="1">
            <a:off x="-16297" y="0"/>
            <a:ext cx="12208298" cy="6858000"/>
          </a:xfrm>
          <a:custGeom>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5" name="Google Shape;125;p8"/>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6" name="Google Shape;126;p8"/>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27" name="Google Shape;127;p8"/>
          <p:cNvGrpSpPr/>
          <p:nvPr/>
        </p:nvGrpSpPr>
        <p:grpSpPr>
          <a:xfrm>
            <a:off x="-31" y="0"/>
            <a:ext cx="6882027" cy="6859026"/>
            <a:chOff x="-5347" y="1096"/>
            <a:chExt cx="5924100" cy="5904301"/>
          </a:xfrm>
        </p:grpSpPr>
        <p:sp>
          <p:nvSpPr>
            <p:cNvPr id="128" name="Google Shape;128;p8"/>
            <p:cNvSpPr/>
            <p:nvPr/>
          </p:nvSpPr>
          <p:spPr>
            <a:xfrm rot="5400000">
              <a:off x="4553" y="-8803"/>
              <a:ext cx="5904300" cy="5924100"/>
            </a:xfrm>
            <a:prstGeom prst="rtTriangle">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9" name="Google Shape;129;p8"/>
            <p:cNvSpPr/>
            <p:nvPr/>
          </p:nvSpPr>
          <p:spPr>
            <a:xfrm rot="5400000">
              <a:off x="3973" y="-8203"/>
              <a:ext cx="5501400" cy="5520000"/>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0" name="Google Shape;130;p8"/>
            <p:cNvSpPr/>
            <p:nvPr/>
          </p:nvSpPr>
          <p:spPr>
            <a:xfrm rot="5400000">
              <a:off x="3100" y="-7304"/>
              <a:ext cx="5019900" cy="5036700"/>
            </a:xfrm>
            <a:prstGeom prst="rtTriangle">
              <a:avLst/>
            </a:pr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31" name="Google Shape;131;p8"/>
          <p:cNvSpPr txBox="1"/>
          <p:nvPr>
            <p:ph type="ctrTitle"/>
          </p:nvPr>
        </p:nvSpPr>
        <p:spPr>
          <a:xfrm>
            <a:off x="5217242" y="2807208"/>
            <a:ext cx="4945500" cy="12435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5400"/>
              <a:buFont typeface="Trebuchet MS"/>
              <a:buNone/>
              <a:defRPr b="1" sz="5400">
                <a:solidFill>
                  <a:schemeClr val="lt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32" name="Shape 132"/>
        <p:cNvGrpSpPr/>
        <p:nvPr/>
      </p:nvGrpSpPr>
      <p:grpSpPr>
        <a:xfrm>
          <a:off x="0" y="0"/>
          <a:ext cx="0" cy="0"/>
          <a:chOff x="0" y="0"/>
          <a:chExt cx="0" cy="0"/>
        </a:xfrm>
      </p:grpSpPr>
      <p:sp>
        <p:nvSpPr>
          <p:cNvPr id="133" name="Google Shape;133;p9"/>
          <p:cNvSpPr/>
          <p:nvPr/>
        </p:nvSpPr>
        <p:spPr>
          <a:xfrm>
            <a:off x="0" y="0"/>
            <a:ext cx="12192000" cy="6858000"/>
          </a:xfrm>
          <a:prstGeom prst="rect">
            <a:avLst/>
          </a:prstGeom>
          <a:solidFill>
            <a:srgbClr val="0C43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4" name="Google Shape;134;p9"/>
          <p:cNvSpPr/>
          <p:nvPr/>
        </p:nvSpPr>
        <p:spPr>
          <a:xfrm>
            <a:off x="0" y="0"/>
            <a:ext cx="12192000" cy="6866867"/>
          </a:xfrm>
          <a:custGeom>
            <a:rect b="b" l="l" r="r" t="t"/>
            <a:pathLst>
              <a:path extrusionOk="0" h="6849743" w="12192000">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5" name="Google Shape;135;p9"/>
          <p:cNvSpPr/>
          <p:nvPr/>
        </p:nvSpPr>
        <p:spPr>
          <a:xfrm flipH="1" rot="5400000">
            <a:off x="2622674" y="-2630936"/>
            <a:ext cx="6871006" cy="12116353"/>
          </a:xfrm>
          <a:custGeom>
            <a:rect b="b" l="l" r="r" t="t"/>
            <a:pathLst>
              <a:path extrusionOk="0" h="12116353" w="6853871">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6" name="Google Shape;136;p9"/>
          <p:cNvSpPr/>
          <p:nvPr/>
        </p:nvSpPr>
        <p:spPr>
          <a:xfrm flipH="1" rot="-5400000">
            <a:off x="5851011" y="-10650"/>
            <a:ext cx="6326100" cy="6347400"/>
          </a:xfrm>
          <a:prstGeom prst="rtTriangle">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7" name="Google Shape;137;p9"/>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8" name="Google Shape;138;p9"/>
          <p:cNvSpPr/>
          <p:nvPr/>
        </p:nvSpPr>
        <p:spPr>
          <a:xfrm rot="2700000">
            <a:off x="9667583" y="1404827"/>
            <a:ext cx="4408598" cy="5302186"/>
          </a:xfrm>
          <a:custGeom>
            <a:rect b="b" l="l" r="r" t="t"/>
            <a:pathLst>
              <a:path extrusionOk="0" h="5299239" w="4406148">
                <a:moveTo>
                  <a:pt x="0" y="0"/>
                </a:moveTo>
                <a:lnTo>
                  <a:pt x="4406148" y="4406147"/>
                </a:lnTo>
                <a:lnTo>
                  <a:pt x="3513056" y="5299239"/>
                </a:lnTo>
                <a:lnTo>
                  <a:pt x="1" y="5299239"/>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 name="Google Shape;139;p9"/>
          <p:cNvSpPr/>
          <p:nvPr/>
        </p:nvSpPr>
        <p:spPr>
          <a:xfrm flipH="1" rot="8100000">
            <a:off x="9582210" y="1084801"/>
            <a:ext cx="5075001" cy="4846195"/>
          </a:xfrm>
          <a:custGeom>
            <a:rect b="b" l="l" r="r" t="t"/>
            <a:pathLst>
              <a:path extrusionOk="0" h="4843502" w="5072180">
                <a:moveTo>
                  <a:pt x="5072180" y="4843501"/>
                </a:moveTo>
                <a:lnTo>
                  <a:pt x="228679" y="0"/>
                </a:lnTo>
                <a:lnTo>
                  <a:pt x="1" y="228678"/>
                </a:lnTo>
                <a:lnTo>
                  <a:pt x="0" y="4843502"/>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0" name="Google Shape;140;p9"/>
          <p:cNvSpPr/>
          <p:nvPr/>
        </p:nvSpPr>
        <p:spPr>
          <a:xfrm rot="2700000">
            <a:off x="11438168" y="5665782"/>
            <a:ext cx="878266" cy="1756532"/>
          </a:xfrm>
          <a:custGeom>
            <a:rect b="b" l="l" r="r" t="t"/>
            <a:pathLst>
              <a:path extrusionOk="0" h="1755556" w="877778">
                <a:moveTo>
                  <a:pt x="0" y="0"/>
                </a:moveTo>
                <a:lnTo>
                  <a:pt x="877778" y="877778"/>
                </a:lnTo>
                <a:lnTo>
                  <a:pt x="0" y="1755556"/>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1" name="Google Shape;141;p9"/>
          <p:cNvSpPr/>
          <p:nvPr/>
        </p:nvSpPr>
        <p:spPr>
          <a:xfrm flipH="1" rot="8100000">
            <a:off x="10581839" y="5840381"/>
            <a:ext cx="2373667" cy="1186834"/>
          </a:xfrm>
          <a:custGeom>
            <a:rect b="b" l="l" r="r" t="t"/>
            <a:pathLst>
              <a:path extrusionOk="0" h="1186174" w="2372348">
                <a:moveTo>
                  <a:pt x="2372348" y="1186174"/>
                </a:moveTo>
                <a:lnTo>
                  <a:pt x="1186174" y="0"/>
                </a:lnTo>
                <a:lnTo>
                  <a:pt x="0" y="1186174"/>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42" name="Google Shape;142;p9"/>
          <p:cNvGrpSpPr/>
          <p:nvPr/>
        </p:nvGrpSpPr>
        <p:grpSpPr>
          <a:xfrm rot="-5400000">
            <a:off x="115448" y="-1233670"/>
            <a:ext cx="2167342" cy="2459431"/>
            <a:chOff x="10224638" y="6571570"/>
            <a:chExt cx="3926345" cy="4455490"/>
          </a:xfrm>
        </p:grpSpPr>
        <p:sp>
          <p:nvSpPr>
            <p:cNvPr id="143" name="Google Shape;143;p9"/>
            <p:cNvSpPr/>
            <p:nvPr/>
          </p:nvSpPr>
          <p:spPr>
            <a:xfrm rot="2700000">
              <a:off x="10799638" y="7675715"/>
              <a:ext cx="2776345" cy="277634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4" name="Google Shape;144;p9"/>
            <p:cNvSpPr/>
            <p:nvPr/>
          </p:nvSpPr>
          <p:spPr>
            <a:xfrm flipH="1" rot="8100000">
              <a:off x="10811643" y="7141598"/>
              <a:ext cx="2752342" cy="275234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45" name="Google Shape;145;p9"/>
          <p:cNvGrpSpPr/>
          <p:nvPr/>
        </p:nvGrpSpPr>
        <p:grpSpPr>
          <a:xfrm rot="-5400000">
            <a:off x="1826095" y="-664222"/>
            <a:ext cx="1157025" cy="1319647"/>
            <a:chOff x="10432088" y="6818229"/>
            <a:chExt cx="3511457" cy="4004999"/>
          </a:xfrm>
        </p:grpSpPr>
        <p:sp>
          <p:nvSpPr>
            <p:cNvPr id="146" name="Google Shape;146;p9"/>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7" name="Google Shape;147;p9"/>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48" name="Google Shape;148;p9"/>
          <p:cNvSpPr txBox="1"/>
          <p:nvPr>
            <p:ph idx="1" type="body"/>
          </p:nvPr>
        </p:nvSpPr>
        <p:spPr>
          <a:xfrm>
            <a:off x="831850" y="4754880"/>
            <a:ext cx="6803100" cy="3657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SzPts val="1600"/>
              <a:buNone/>
              <a:defRPr sz="1600">
                <a:solidFill>
                  <a:srgbClr val="B9E4FE"/>
                </a:solidFill>
                <a:latin typeface="Arial"/>
                <a:ea typeface="Arial"/>
                <a:cs typeface="Arial"/>
                <a:sym typeface="Arial"/>
              </a:defRPr>
            </a:lvl1pPr>
            <a:lvl2pPr indent="-342900" lvl="1" marL="914400" rtl="0" algn="l">
              <a:lnSpc>
                <a:spcPct val="90000"/>
              </a:lnSpc>
              <a:spcBef>
                <a:spcPts val="500"/>
              </a:spcBef>
              <a:spcAft>
                <a:spcPts val="0"/>
              </a:spcAft>
              <a:buSzPts val="1800"/>
              <a:buChar char="•"/>
              <a:defRPr/>
            </a:lvl2pPr>
            <a:lvl3pPr indent="-342900" lvl="2" marL="1371600" rtl="0" algn="l">
              <a:lnSpc>
                <a:spcPct val="90000"/>
              </a:lnSpc>
              <a:spcBef>
                <a:spcPts val="500"/>
              </a:spcBef>
              <a:spcAft>
                <a:spcPts val="0"/>
              </a:spcAft>
              <a:buSzPts val="1800"/>
              <a:buChar char="•"/>
              <a:defRPr/>
            </a:lvl3pPr>
            <a:lvl4pPr indent="-342900" lvl="3" marL="1828800" rtl="0" algn="l">
              <a:lnSpc>
                <a:spcPct val="90000"/>
              </a:lnSpc>
              <a:spcBef>
                <a:spcPts val="500"/>
              </a:spcBef>
              <a:spcAft>
                <a:spcPts val="0"/>
              </a:spcAft>
              <a:buSzPts val="1800"/>
              <a:buChar char="•"/>
              <a:defRPr/>
            </a:lvl4pPr>
            <a:lvl5pPr indent="-342900" lvl="4" marL="2286000" rtl="0" algn="l">
              <a:lnSpc>
                <a:spcPct val="90000"/>
              </a:lnSpc>
              <a:spcBef>
                <a:spcPts val="500"/>
              </a:spcBef>
              <a:spcAft>
                <a:spcPts val="0"/>
              </a:spcAft>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49" name="Google Shape;149;p9"/>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150" name="Google Shape;150;p9"/>
          <p:cNvSpPr txBox="1"/>
          <p:nvPr>
            <p:ph type="title"/>
          </p:nvPr>
        </p:nvSpPr>
        <p:spPr>
          <a:xfrm>
            <a:off x="832104" y="3886200"/>
            <a:ext cx="7781400" cy="859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5400"/>
              <a:buFont typeface="Trebuchet MS"/>
              <a:buNone/>
              <a:defRPr b="1" sz="5400">
                <a:solidFill>
                  <a:schemeClr val="lt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 Section Header" type="secHead">
  <p:cSld name="SECTION_HEADER">
    <p:spTree>
      <p:nvGrpSpPr>
        <p:cNvPr id="151" name="Shape 151"/>
        <p:cNvGrpSpPr/>
        <p:nvPr/>
      </p:nvGrpSpPr>
      <p:grpSpPr>
        <a:xfrm>
          <a:off x="0" y="0"/>
          <a:ext cx="0" cy="0"/>
          <a:chOff x="0" y="0"/>
          <a:chExt cx="0" cy="0"/>
        </a:xfrm>
      </p:grpSpPr>
      <p:sp>
        <p:nvSpPr>
          <p:cNvPr id="152" name="Google Shape;152;p10"/>
          <p:cNvSpPr/>
          <p:nvPr/>
        </p:nvSpPr>
        <p:spPr>
          <a:xfrm>
            <a:off x="0" y="0"/>
            <a:ext cx="12192000" cy="6858000"/>
          </a:xfrm>
          <a:prstGeom prst="rect">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3" name="Google Shape;153;p10"/>
          <p:cNvSpPr/>
          <p:nvPr/>
        </p:nvSpPr>
        <p:spPr>
          <a:xfrm flipH="1" rot="5400000">
            <a:off x="2855762" y="-2473495"/>
            <a:ext cx="6862743" cy="11809733"/>
          </a:xfrm>
          <a:custGeom>
            <a:rect b="b" l="l" r="r" t="t"/>
            <a:pathLst>
              <a:path extrusionOk="0" h="11809733" w="686274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4" name="Google Shape;154;p10"/>
          <p:cNvSpPr/>
          <p:nvPr/>
        </p:nvSpPr>
        <p:spPr>
          <a:xfrm flipH="1" rot="5400000">
            <a:off x="2622675" y="-2630936"/>
            <a:ext cx="6871006" cy="12116353"/>
          </a:xfrm>
          <a:custGeom>
            <a:rect b="b" l="l" r="r" t="t"/>
            <a:pathLst>
              <a:path extrusionOk="0" h="12116353" w="6853871">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5" name="Google Shape;155;p10"/>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471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56" name="Google Shape;156;p10"/>
          <p:cNvGrpSpPr/>
          <p:nvPr/>
        </p:nvGrpSpPr>
        <p:grpSpPr>
          <a:xfrm>
            <a:off x="9139238" y="1173708"/>
            <a:ext cx="5839447" cy="5818539"/>
            <a:chOff x="8438601" y="226"/>
            <a:chExt cx="7188782" cy="7163042"/>
          </a:xfrm>
        </p:grpSpPr>
        <p:sp>
          <p:nvSpPr>
            <p:cNvPr id="157" name="Google Shape;157;p10"/>
            <p:cNvSpPr/>
            <p:nvPr/>
          </p:nvSpPr>
          <p:spPr>
            <a:xfrm rot="2700000">
              <a:off x="9667582" y="1078895"/>
              <a:ext cx="4408598" cy="5302186"/>
            </a:xfrm>
            <a:custGeom>
              <a:rect b="b" l="l" r="r" t="t"/>
              <a:pathLst>
                <a:path extrusionOk="0" h="5299239" w="4406148">
                  <a:moveTo>
                    <a:pt x="0" y="0"/>
                  </a:moveTo>
                  <a:lnTo>
                    <a:pt x="4406148" y="4406147"/>
                  </a:lnTo>
                  <a:lnTo>
                    <a:pt x="3513056" y="5299239"/>
                  </a:lnTo>
                  <a:lnTo>
                    <a:pt x="1" y="5299239"/>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8" name="Google Shape;158;p10"/>
            <p:cNvSpPr/>
            <p:nvPr/>
          </p:nvSpPr>
          <p:spPr>
            <a:xfrm flipH="1" rot="8100000">
              <a:off x="9582210" y="1084801"/>
              <a:ext cx="5075001" cy="4846195"/>
            </a:xfrm>
            <a:custGeom>
              <a:rect b="b" l="l" r="r" t="t"/>
              <a:pathLst>
                <a:path extrusionOk="0" h="4843502" w="5072180">
                  <a:moveTo>
                    <a:pt x="5072180" y="4843501"/>
                  </a:moveTo>
                  <a:lnTo>
                    <a:pt x="228679" y="0"/>
                  </a:lnTo>
                  <a:lnTo>
                    <a:pt x="1" y="228678"/>
                  </a:lnTo>
                  <a:lnTo>
                    <a:pt x="0" y="4843502"/>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59" name="Google Shape;159;p10"/>
          <p:cNvSpPr/>
          <p:nvPr/>
        </p:nvSpPr>
        <p:spPr>
          <a:xfrm rot="2700000">
            <a:off x="11438168" y="5665782"/>
            <a:ext cx="878266" cy="1756532"/>
          </a:xfrm>
          <a:custGeom>
            <a:rect b="b" l="l" r="r" t="t"/>
            <a:pathLst>
              <a:path extrusionOk="0" h="1755556" w="877778">
                <a:moveTo>
                  <a:pt x="0" y="0"/>
                </a:moveTo>
                <a:lnTo>
                  <a:pt x="877778" y="877778"/>
                </a:lnTo>
                <a:lnTo>
                  <a:pt x="0" y="1755556"/>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0" name="Google Shape;160;p10"/>
          <p:cNvSpPr/>
          <p:nvPr/>
        </p:nvSpPr>
        <p:spPr>
          <a:xfrm flipH="1" rot="8100000">
            <a:off x="10581839" y="5840381"/>
            <a:ext cx="2373667" cy="1186834"/>
          </a:xfrm>
          <a:custGeom>
            <a:rect b="b" l="l" r="r" t="t"/>
            <a:pathLst>
              <a:path extrusionOk="0" h="1186174" w="2372348">
                <a:moveTo>
                  <a:pt x="2372348" y="1186174"/>
                </a:moveTo>
                <a:lnTo>
                  <a:pt x="1186174" y="0"/>
                </a:lnTo>
                <a:lnTo>
                  <a:pt x="0" y="1186174"/>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61" name="Google Shape;161;p10"/>
          <p:cNvGrpSpPr/>
          <p:nvPr/>
        </p:nvGrpSpPr>
        <p:grpSpPr>
          <a:xfrm flipH="1" rot="-5400000">
            <a:off x="9696342" y="6040255"/>
            <a:ext cx="1488870" cy="1644204"/>
            <a:chOff x="10224640" y="6571570"/>
            <a:chExt cx="3926345" cy="4335982"/>
          </a:xfrm>
        </p:grpSpPr>
        <p:sp>
          <p:nvSpPr>
            <p:cNvPr id="162" name="Google Shape;162;p10"/>
            <p:cNvSpPr/>
            <p:nvPr/>
          </p:nvSpPr>
          <p:spPr>
            <a:xfrm rot="2700000">
              <a:off x="10799640" y="7556206"/>
              <a:ext cx="2776345" cy="277634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3" name="Google Shape;163;p10"/>
            <p:cNvSpPr/>
            <p:nvPr/>
          </p:nvSpPr>
          <p:spPr>
            <a:xfrm flipH="1" rot="8100000">
              <a:off x="10811643" y="7141598"/>
              <a:ext cx="2752342" cy="275234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64" name="Google Shape;164;p10"/>
          <p:cNvSpPr txBox="1"/>
          <p:nvPr>
            <p:ph type="title"/>
          </p:nvPr>
        </p:nvSpPr>
        <p:spPr>
          <a:xfrm>
            <a:off x="832104" y="3886200"/>
            <a:ext cx="7781400" cy="859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5400"/>
              <a:buFont typeface="Trebuchet MS"/>
              <a:buNone/>
              <a:defRPr b="1" sz="5400">
                <a:solidFill>
                  <a:schemeClr val="lt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5" name="Google Shape;165;p10"/>
          <p:cNvSpPr txBox="1"/>
          <p:nvPr>
            <p:ph idx="1" type="body"/>
          </p:nvPr>
        </p:nvSpPr>
        <p:spPr>
          <a:xfrm>
            <a:off x="831850" y="4754880"/>
            <a:ext cx="6803100" cy="3657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SzPts val="1600"/>
              <a:buNone/>
              <a:defRPr sz="1600">
                <a:solidFill>
                  <a:srgbClr val="B9E4FE"/>
                </a:solidFill>
                <a:latin typeface="Arial"/>
                <a:ea typeface="Arial"/>
                <a:cs typeface="Arial"/>
                <a:sym typeface="Arial"/>
              </a:defRPr>
            </a:lvl1pPr>
            <a:lvl2pPr indent="-342900" lvl="1" marL="914400" rtl="0" algn="l">
              <a:lnSpc>
                <a:spcPct val="90000"/>
              </a:lnSpc>
              <a:spcBef>
                <a:spcPts val="500"/>
              </a:spcBef>
              <a:spcAft>
                <a:spcPts val="0"/>
              </a:spcAft>
              <a:buSzPts val="1800"/>
              <a:buChar char="•"/>
              <a:defRPr/>
            </a:lvl2pPr>
            <a:lvl3pPr indent="-342900" lvl="2" marL="1371600" rtl="0" algn="l">
              <a:lnSpc>
                <a:spcPct val="90000"/>
              </a:lnSpc>
              <a:spcBef>
                <a:spcPts val="500"/>
              </a:spcBef>
              <a:spcAft>
                <a:spcPts val="0"/>
              </a:spcAft>
              <a:buSzPts val="1800"/>
              <a:buChar char="•"/>
              <a:defRPr/>
            </a:lvl3pPr>
            <a:lvl4pPr indent="-342900" lvl="3" marL="1828800" rtl="0" algn="l">
              <a:lnSpc>
                <a:spcPct val="90000"/>
              </a:lnSpc>
              <a:spcBef>
                <a:spcPts val="500"/>
              </a:spcBef>
              <a:spcAft>
                <a:spcPts val="0"/>
              </a:spcAft>
              <a:buSzPts val="1800"/>
              <a:buChar char="•"/>
              <a:defRPr/>
            </a:lvl4pPr>
            <a:lvl5pPr indent="-342900" lvl="4" marL="2286000" rtl="0" algn="l">
              <a:lnSpc>
                <a:spcPct val="90000"/>
              </a:lnSpc>
              <a:spcBef>
                <a:spcPts val="500"/>
              </a:spcBef>
              <a:spcAft>
                <a:spcPts val="0"/>
              </a:spcAft>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6" name="Google Shape;166;p10"/>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8204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Trebuchet MS"/>
              <a:buNone/>
              <a:defRPr b="0" i="0" sz="4400" u="none" cap="none" strike="noStrike">
                <a:solidFill>
                  <a:schemeClr val="dk1"/>
                </a:solidFill>
                <a:latin typeface="Trebuchet MS"/>
                <a:ea typeface="Trebuchet MS"/>
                <a:cs typeface="Trebuchet MS"/>
                <a:sym typeface="Trebuchet M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 name="Google Shape;11;p1"/>
          <p:cNvSpPr txBox="1"/>
          <p:nvPr>
            <p:ph idx="1" type="body"/>
          </p:nvPr>
        </p:nvSpPr>
        <p:spPr>
          <a:xfrm>
            <a:off x="838200" y="1825625"/>
            <a:ext cx="108204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accent2"/>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accent2"/>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2" type="sldNum"/>
          </p:nvPr>
        </p:nvSpPr>
        <p:spPr>
          <a:xfrm>
            <a:off x="11112500" y="6356350"/>
            <a:ext cx="6603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1"/>
          <p:cNvSpPr/>
          <p:nvPr/>
        </p:nvSpPr>
        <p:spPr>
          <a:xfrm>
            <a:off x="0" y="1"/>
            <a:ext cx="12192000" cy="68580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 name="Google Shape;14;p1"/>
          <p:cNvSpPr/>
          <p:nvPr/>
        </p:nvSpPr>
        <p:spPr>
          <a:xfrm>
            <a:off x="0" y="1"/>
            <a:ext cx="12192001" cy="6849770"/>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1"/>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 name="Google Shape;16;p1"/>
          <p:cNvSpPr/>
          <p:nvPr/>
        </p:nvSpPr>
        <p:spPr>
          <a:xfrm flipH="1" rot="5400000">
            <a:off x="2662567" y="-2671434"/>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 name="Google Shape;17;p1"/>
          <p:cNvSpPr/>
          <p:nvPr/>
        </p:nvSpPr>
        <p:spPr>
          <a:xfrm flipH="1" rot="5400000">
            <a:off x="2662567" y="-2671434"/>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 name="Google Shape;18;p1"/>
          <p:cNvSpPr txBox="1"/>
          <p:nvPr/>
        </p:nvSpPr>
        <p:spPr>
          <a:xfrm>
            <a:off x="444500" y="542925"/>
            <a:ext cx="11214000" cy="5355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lt1"/>
              </a:buClr>
              <a:buSzPts val="3200"/>
              <a:buFont typeface="Trebuchet MS"/>
              <a:buNone/>
            </a:pPr>
            <a:r>
              <a:rPr b="1" i="0" lang="en-US" sz="3200" u="none" cap="none" strike="noStrike">
                <a:solidFill>
                  <a:schemeClr val="lt1"/>
                </a:solidFill>
                <a:latin typeface="Trebuchet MS"/>
                <a:ea typeface="Trebuchet MS"/>
                <a:cs typeface="Trebuchet MS"/>
                <a:sym typeface="Trebuchet MS"/>
              </a:rPr>
              <a:t>Click to edit Master title style</a:t>
            </a:r>
            <a:endParaRPr/>
          </a:p>
        </p:txBody>
      </p:sp>
      <p:grpSp>
        <p:nvGrpSpPr>
          <p:cNvPr id="19" name="Google Shape;19;p1"/>
          <p:cNvGrpSpPr/>
          <p:nvPr/>
        </p:nvGrpSpPr>
        <p:grpSpPr>
          <a:xfrm rot="-5400000">
            <a:off x="390172" y="-431754"/>
            <a:ext cx="757070" cy="863478"/>
            <a:chOff x="10432088" y="6818229"/>
            <a:chExt cx="3511457" cy="4004999"/>
          </a:xfrm>
        </p:grpSpPr>
        <p:sp>
          <p:nvSpPr>
            <p:cNvPr id="20" name="Google Shape;20;p1"/>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 name="Google Shape;21;p1"/>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22" name="Google Shape;22;p1"/>
          <p:cNvGrpSpPr/>
          <p:nvPr/>
        </p:nvGrpSpPr>
        <p:grpSpPr>
          <a:xfrm>
            <a:off x="-1" y="1357299"/>
            <a:ext cx="12192000" cy="4846295"/>
            <a:chOff x="-1" y="1357327"/>
            <a:chExt cx="12192000" cy="4917600"/>
          </a:xfrm>
        </p:grpSpPr>
        <p:sp>
          <p:nvSpPr>
            <p:cNvPr id="23" name="Google Shape;23;p1"/>
            <p:cNvSpPr/>
            <p:nvPr/>
          </p:nvSpPr>
          <p:spPr>
            <a:xfrm flipH="1" rot="10800000">
              <a:off x="-1" y="1357327"/>
              <a:ext cx="12192000" cy="4917600"/>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1"/>
            <p:cNvSpPr/>
            <p:nvPr/>
          </p:nvSpPr>
          <p:spPr>
            <a:xfrm flipH="1" rot="10800000">
              <a:off x="-1" y="1357327"/>
              <a:ext cx="12192000" cy="4917600"/>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5" name="Google Shape;25;p1"/>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 name="Google Shape;26;p1"/>
          <p:cNvSpPr txBox="1"/>
          <p:nvPr/>
        </p:nvSpPr>
        <p:spPr>
          <a:xfrm>
            <a:off x="11252200" y="6315075"/>
            <a:ext cx="4065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000" u="none" cap="none" strike="noStrike">
                <a:solidFill>
                  <a:schemeClr val="lt1"/>
                </a:solidFill>
                <a:latin typeface="Oswald"/>
                <a:ea typeface="Oswald"/>
                <a:cs typeface="Oswald"/>
                <a:sym typeface="Oswald"/>
              </a:rPr>
              <a:t>‹#›</a:t>
            </a:fld>
            <a:endParaRPr b="0" i="0" sz="1000" u="none" cap="none" strike="noStrike">
              <a:solidFill>
                <a:schemeClr val="lt1"/>
              </a:solidFill>
              <a:latin typeface="Oswald"/>
              <a:ea typeface="Oswald"/>
              <a:cs typeface="Oswald"/>
              <a:sym typeface="Oswa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www.kaggle.com/competitions/contradictory-my-dear-watson/overview"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0"/>
          <p:cNvSpPr txBox="1"/>
          <p:nvPr>
            <p:ph type="ctrTitle"/>
          </p:nvPr>
        </p:nvSpPr>
        <p:spPr>
          <a:xfrm>
            <a:off x="3314643" y="2361861"/>
            <a:ext cx="7077456" cy="124358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2"/>
              </a:buClr>
              <a:buSzPts val="6600"/>
              <a:buFont typeface="Trebuchet MS"/>
              <a:buNone/>
            </a:pPr>
            <a:r>
              <a:rPr lang="en-US"/>
              <a:t>Contradictory, My Dear Watson</a:t>
            </a:r>
            <a:endParaRPr/>
          </a:p>
        </p:txBody>
      </p:sp>
      <p:sp>
        <p:nvSpPr>
          <p:cNvPr id="317" name="Google Shape;317;p20"/>
          <p:cNvSpPr txBox="1"/>
          <p:nvPr>
            <p:ph idx="1" type="subTitle"/>
          </p:nvPr>
        </p:nvSpPr>
        <p:spPr>
          <a:xfrm>
            <a:off x="3314643" y="3721608"/>
            <a:ext cx="7077456" cy="86868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a:latin typeface="Calibri"/>
                <a:ea typeface="Calibri"/>
                <a:cs typeface="Calibri"/>
                <a:sym typeface="Calibri"/>
              </a:rPr>
              <a:t>Detecting contradiction and entailment in multilingual text using TPUs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9"/>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Transformers</a:t>
            </a:r>
            <a:endParaRPr/>
          </a:p>
        </p:txBody>
      </p:sp>
      <p:sp>
        <p:nvSpPr>
          <p:cNvPr id="391" name="Google Shape;391;p29"/>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92" name="Google Shape;392;p29"/>
          <p:cNvPicPr preferRelativeResize="0"/>
          <p:nvPr/>
        </p:nvPicPr>
        <p:blipFill>
          <a:blip r:embed="rId3">
            <a:alphaModFix/>
          </a:blip>
          <a:stretch>
            <a:fillRect/>
          </a:stretch>
        </p:blipFill>
        <p:spPr>
          <a:xfrm>
            <a:off x="3309675" y="765900"/>
            <a:ext cx="4014101" cy="59142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0"/>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Encoder</a:t>
            </a:r>
            <a:endParaRPr/>
          </a:p>
        </p:txBody>
      </p:sp>
      <p:sp>
        <p:nvSpPr>
          <p:cNvPr id="398" name="Google Shape;398;p30"/>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99" name="Google Shape;399;p30"/>
          <p:cNvPicPr preferRelativeResize="0"/>
          <p:nvPr/>
        </p:nvPicPr>
        <p:blipFill rotWithShape="1">
          <a:blip r:embed="rId3">
            <a:alphaModFix/>
          </a:blip>
          <a:srcRect b="0" l="0" r="51278" t="36000"/>
          <a:stretch/>
        </p:blipFill>
        <p:spPr>
          <a:xfrm>
            <a:off x="4204339" y="1078425"/>
            <a:ext cx="2689372" cy="5205074"/>
          </a:xfrm>
          <a:prstGeom prst="rect">
            <a:avLst/>
          </a:prstGeom>
          <a:noFill/>
          <a:ln>
            <a:noFill/>
          </a:ln>
        </p:spPr>
      </p:pic>
      <p:sp>
        <p:nvSpPr>
          <p:cNvPr id="400" name="Google Shape;400;p30"/>
          <p:cNvSpPr/>
          <p:nvPr/>
        </p:nvSpPr>
        <p:spPr>
          <a:xfrm>
            <a:off x="4561500" y="2571200"/>
            <a:ext cx="2410500" cy="1026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1" name="Google Shape;401;p30"/>
          <p:cNvPicPr preferRelativeResize="0"/>
          <p:nvPr/>
        </p:nvPicPr>
        <p:blipFill rotWithShape="1">
          <a:blip r:embed="rId3">
            <a:alphaModFix/>
          </a:blip>
          <a:srcRect b="0" l="0" r="51278" t="36000"/>
          <a:stretch/>
        </p:blipFill>
        <p:spPr>
          <a:xfrm>
            <a:off x="7681389" y="1078425"/>
            <a:ext cx="2689372" cy="5205074"/>
          </a:xfrm>
          <a:prstGeom prst="rect">
            <a:avLst/>
          </a:prstGeom>
          <a:noFill/>
          <a:ln>
            <a:noFill/>
          </a:ln>
        </p:spPr>
      </p:pic>
      <p:sp>
        <p:nvSpPr>
          <p:cNvPr id="402" name="Google Shape;402;p30"/>
          <p:cNvSpPr/>
          <p:nvPr/>
        </p:nvSpPr>
        <p:spPr>
          <a:xfrm>
            <a:off x="8038550" y="2571200"/>
            <a:ext cx="2410500" cy="1026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1"/>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BERT</a:t>
            </a:r>
            <a:endParaRPr/>
          </a:p>
        </p:txBody>
      </p:sp>
      <p:sp>
        <p:nvSpPr>
          <p:cNvPr id="408" name="Google Shape;408;p31"/>
          <p:cNvSpPr txBox="1"/>
          <p:nvPr>
            <p:ph idx="1" type="body"/>
          </p:nvPr>
        </p:nvSpPr>
        <p:spPr>
          <a:xfrm>
            <a:off x="444500" y="1625375"/>
            <a:ext cx="9369600" cy="4093200"/>
          </a:xfrm>
          <a:prstGeom prst="rect">
            <a:avLst/>
          </a:prstGeom>
          <a:noFill/>
          <a:ln>
            <a:noFill/>
          </a:ln>
        </p:spPr>
        <p:txBody>
          <a:bodyPr anchorCtr="0" anchor="t" bIns="45700" lIns="91425" spcFirstLastPara="1" rIns="91425" wrap="square" tIns="45700">
            <a:noAutofit/>
          </a:bodyPr>
          <a:lstStyle/>
          <a:p>
            <a:pPr indent="-285750" lvl="0" marL="228600" rtl="0" algn="l">
              <a:lnSpc>
                <a:spcPct val="100000"/>
              </a:lnSpc>
              <a:spcBef>
                <a:spcPts val="0"/>
              </a:spcBef>
              <a:spcAft>
                <a:spcPts val="0"/>
              </a:spcAft>
              <a:buSzPts val="2500"/>
              <a:buChar char="•"/>
            </a:pPr>
            <a:r>
              <a:rPr lang="en-US" sz="2500"/>
              <a:t>Bidirectional Encoder Representation from Transformers (BERT)</a:t>
            </a:r>
            <a:endParaRPr sz="2500"/>
          </a:p>
          <a:p>
            <a:pPr indent="0" lvl="0" marL="0" rtl="0" algn="l">
              <a:lnSpc>
                <a:spcPct val="100000"/>
              </a:lnSpc>
              <a:spcBef>
                <a:spcPts val="0"/>
              </a:spcBef>
              <a:spcAft>
                <a:spcPts val="0"/>
              </a:spcAft>
              <a:buNone/>
            </a:pPr>
            <a:r>
              <a:t/>
            </a:r>
            <a:endParaRPr sz="2500"/>
          </a:p>
          <a:p>
            <a:pPr indent="-285750" lvl="0" marL="228600" rtl="0" algn="l">
              <a:lnSpc>
                <a:spcPct val="100000"/>
              </a:lnSpc>
              <a:spcBef>
                <a:spcPts val="0"/>
              </a:spcBef>
              <a:spcAft>
                <a:spcPts val="0"/>
              </a:spcAft>
              <a:buSzPts val="2500"/>
              <a:buChar char="•"/>
            </a:pPr>
            <a:r>
              <a:rPr lang="en-US" sz="2500"/>
              <a:t>Can be used on a wide variety of language tasks:</a:t>
            </a:r>
            <a:endParaRPr sz="2500"/>
          </a:p>
          <a:p>
            <a:pPr indent="0" lvl="0" marL="228600" rtl="0" algn="l">
              <a:lnSpc>
                <a:spcPct val="100000"/>
              </a:lnSpc>
              <a:spcBef>
                <a:spcPts val="0"/>
              </a:spcBef>
              <a:spcAft>
                <a:spcPts val="0"/>
              </a:spcAft>
              <a:buNone/>
            </a:pPr>
            <a:r>
              <a:t/>
            </a:r>
            <a:endParaRPr sz="2400"/>
          </a:p>
          <a:p>
            <a:pPr indent="-254000" lvl="1" marL="685800" rtl="0" algn="l">
              <a:lnSpc>
                <a:spcPct val="100000"/>
              </a:lnSpc>
              <a:spcBef>
                <a:spcPts val="0"/>
              </a:spcBef>
              <a:spcAft>
                <a:spcPts val="0"/>
              </a:spcAft>
              <a:buSzPts val="1800"/>
              <a:buChar char="•"/>
            </a:pPr>
            <a:r>
              <a:rPr lang="en-US" sz="1800"/>
              <a:t>Sentiment Analysis</a:t>
            </a:r>
            <a:endParaRPr sz="1800"/>
          </a:p>
          <a:p>
            <a:pPr indent="-254000" lvl="1" marL="685800" rtl="0" algn="l">
              <a:lnSpc>
                <a:spcPct val="100000"/>
              </a:lnSpc>
              <a:spcBef>
                <a:spcPts val="0"/>
              </a:spcBef>
              <a:spcAft>
                <a:spcPts val="0"/>
              </a:spcAft>
              <a:buSzPts val="1800"/>
              <a:buChar char="•"/>
            </a:pPr>
            <a:r>
              <a:rPr lang="en-US" sz="1800"/>
              <a:t>Question answering</a:t>
            </a:r>
            <a:endParaRPr sz="1800"/>
          </a:p>
          <a:p>
            <a:pPr indent="-254000" lvl="1" marL="685800" rtl="0" algn="l">
              <a:lnSpc>
                <a:spcPct val="100000"/>
              </a:lnSpc>
              <a:spcBef>
                <a:spcPts val="0"/>
              </a:spcBef>
              <a:spcAft>
                <a:spcPts val="0"/>
              </a:spcAft>
              <a:buSzPts val="1800"/>
              <a:buChar char="•"/>
            </a:pPr>
            <a:r>
              <a:rPr lang="en-US" sz="1800"/>
              <a:t>Text prediction</a:t>
            </a:r>
            <a:endParaRPr sz="1800"/>
          </a:p>
          <a:p>
            <a:pPr indent="-254000" lvl="1" marL="685800" rtl="0" algn="l">
              <a:lnSpc>
                <a:spcPct val="100000"/>
              </a:lnSpc>
              <a:spcBef>
                <a:spcPts val="0"/>
              </a:spcBef>
              <a:spcAft>
                <a:spcPts val="0"/>
              </a:spcAft>
              <a:buSzPts val="1800"/>
              <a:buChar char="•"/>
            </a:pPr>
            <a:r>
              <a:rPr lang="en-US" sz="1800"/>
              <a:t>Text generation</a:t>
            </a:r>
            <a:endParaRPr sz="1800"/>
          </a:p>
          <a:p>
            <a:pPr indent="-254000" lvl="1" marL="685800" rtl="0" algn="l">
              <a:lnSpc>
                <a:spcPct val="100000"/>
              </a:lnSpc>
              <a:spcBef>
                <a:spcPts val="0"/>
              </a:spcBef>
              <a:spcAft>
                <a:spcPts val="0"/>
              </a:spcAft>
              <a:buSzPts val="1800"/>
              <a:buChar char="•"/>
            </a:pPr>
            <a:r>
              <a:rPr lang="en-US" sz="1800"/>
              <a:t>Summarization</a:t>
            </a:r>
            <a:endParaRPr sz="1800"/>
          </a:p>
          <a:p>
            <a:pPr indent="-254000" lvl="1" marL="685800" rtl="0" algn="l">
              <a:lnSpc>
                <a:spcPct val="100000"/>
              </a:lnSpc>
              <a:spcBef>
                <a:spcPts val="0"/>
              </a:spcBef>
              <a:spcAft>
                <a:spcPts val="0"/>
              </a:spcAft>
              <a:buSzPts val="1800"/>
              <a:buChar char="•"/>
            </a:pPr>
            <a:r>
              <a:rPr lang="en-US" sz="1800"/>
              <a:t>Polysemy resolution</a:t>
            </a:r>
            <a:endParaRPr sz="1800"/>
          </a:p>
          <a:p>
            <a:pPr indent="0" lvl="0" marL="228600" rtl="0" algn="l">
              <a:lnSpc>
                <a:spcPct val="100000"/>
              </a:lnSpc>
              <a:spcBef>
                <a:spcPts val="0"/>
              </a:spcBef>
              <a:spcAft>
                <a:spcPts val="0"/>
              </a:spcAft>
              <a:buNone/>
            </a:pPr>
            <a:r>
              <a:t/>
            </a:r>
            <a:endParaRPr sz="2400"/>
          </a:p>
        </p:txBody>
      </p:sp>
      <p:sp>
        <p:nvSpPr>
          <p:cNvPr id="409" name="Google Shape;409;p31"/>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2"/>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BERT Pretraining</a:t>
            </a:r>
            <a:endParaRPr/>
          </a:p>
        </p:txBody>
      </p:sp>
      <p:sp>
        <p:nvSpPr>
          <p:cNvPr id="415" name="Google Shape;415;p32"/>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6" name="Google Shape;416;p32"/>
          <p:cNvSpPr txBox="1"/>
          <p:nvPr>
            <p:ph idx="1" type="body"/>
          </p:nvPr>
        </p:nvSpPr>
        <p:spPr>
          <a:xfrm>
            <a:off x="444500" y="1625375"/>
            <a:ext cx="10807800" cy="4093200"/>
          </a:xfrm>
          <a:prstGeom prst="rect">
            <a:avLst/>
          </a:prstGeom>
          <a:noFill/>
          <a:ln>
            <a:noFill/>
          </a:ln>
        </p:spPr>
        <p:txBody>
          <a:bodyPr anchorCtr="0" anchor="t" bIns="45700" lIns="91425" spcFirstLastPara="1" rIns="91425" wrap="square" tIns="45700">
            <a:noAutofit/>
          </a:bodyPr>
          <a:lstStyle/>
          <a:p>
            <a:pPr indent="-285750" lvl="0" marL="228600" rtl="0" algn="l">
              <a:lnSpc>
                <a:spcPct val="100000"/>
              </a:lnSpc>
              <a:spcBef>
                <a:spcPts val="0"/>
              </a:spcBef>
              <a:spcAft>
                <a:spcPts val="0"/>
              </a:spcAft>
              <a:buSzPts val="2500"/>
              <a:buChar char="•"/>
            </a:pPr>
            <a:r>
              <a:rPr lang="en-US" sz="2500"/>
              <a:t>Large amount of data:</a:t>
            </a:r>
            <a:endParaRPr sz="2500"/>
          </a:p>
          <a:p>
            <a:pPr indent="0" lvl="0" marL="228600" rtl="0" algn="l">
              <a:lnSpc>
                <a:spcPct val="100000"/>
              </a:lnSpc>
              <a:spcBef>
                <a:spcPts val="0"/>
              </a:spcBef>
              <a:spcAft>
                <a:spcPts val="0"/>
              </a:spcAft>
              <a:buNone/>
            </a:pPr>
            <a:r>
              <a:t/>
            </a:r>
            <a:endParaRPr sz="2500"/>
          </a:p>
          <a:p>
            <a:pPr indent="457200" lvl="0" marL="0" rtl="0" algn="l">
              <a:lnSpc>
                <a:spcPct val="100000"/>
              </a:lnSpc>
              <a:spcBef>
                <a:spcPts val="0"/>
              </a:spcBef>
              <a:spcAft>
                <a:spcPts val="0"/>
              </a:spcAft>
              <a:buNone/>
            </a:pPr>
            <a:r>
              <a:rPr lang="en-US" sz="1800"/>
              <a:t>3</a:t>
            </a:r>
            <a:r>
              <a:rPr lang="en-US" sz="1800"/>
              <a:t>.3 Billion Words (Wikipedia + BookCorpus)</a:t>
            </a:r>
            <a:endParaRPr sz="1800"/>
          </a:p>
          <a:p>
            <a:pPr indent="457200" lvl="0" marL="0" rtl="0" algn="l">
              <a:lnSpc>
                <a:spcPct val="100000"/>
              </a:lnSpc>
              <a:spcBef>
                <a:spcPts val="0"/>
              </a:spcBef>
              <a:spcAft>
                <a:spcPts val="0"/>
              </a:spcAft>
              <a:buNone/>
            </a:pPr>
            <a:r>
              <a:rPr lang="en-US" sz="1800"/>
              <a:t>64 </a:t>
            </a:r>
            <a:r>
              <a:rPr lang="en-US" sz="1800"/>
              <a:t>TPUs for 4 days</a:t>
            </a:r>
            <a:endParaRPr sz="1800"/>
          </a:p>
          <a:p>
            <a:pPr indent="0" lvl="0" marL="0" rtl="0" algn="l">
              <a:lnSpc>
                <a:spcPct val="100000"/>
              </a:lnSpc>
              <a:spcBef>
                <a:spcPts val="0"/>
              </a:spcBef>
              <a:spcAft>
                <a:spcPts val="0"/>
              </a:spcAft>
              <a:buNone/>
            </a:pPr>
            <a:r>
              <a:t/>
            </a:r>
            <a:endParaRPr sz="1800"/>
          </a:p>
          <a:p>
            <a:pPr indent="-285750" lvl="0" marL="228600" rtl="0" algn="l">
              <a:lnSpc>
                <a:spcPct val="100000"/>
              </a:lnSpc>
              <a:spcBef>
                <a:spcPts val="0"/>
              </a:spcBef>
              <a:spcAft>
                <a:spcPts val="0"/>
              </a:spcAft>
              <a:buSzPts val="2500"/>
              <a:buChar char="•"/>
            </a:pPr>
            <a:r>
              <a:rPr lang="en-US" sz="2500"/>
              <a:t>Masked Language Modelling</a:t>
            </a:r>
            <a:endParaRPr sz="2500"/>
          </a:p>
          <a:p>
            <a:pPr indent="0" lvl="0" marL="0" rtl="0" algn="l">
              <a:lnSpc>
                <a:spcPct val="100000"/>
              </a:lnSpc>
              <a:spcBef>
                <a:spcPts val="0"/>
              </a:spcBef>
              <a:spcAft>
                <a:spcPts val="0"/>
              </a:spcAft>
              <a:buNone/>
            </a:pPr>
            <a:r>
              <a:t/>
            </a:r>
            <a:endParaRPr sz="2500"/>
          </a:p>
          <a:p>
            <a:pPr indent="-285750" lvl="0" marL="228600" rtl="0" algn="l">
              <a:lnSpc>
                <a:spcPct val="100000"/>
              </a:lnSpc>
              <a:spcBef>
                <a:spcPts val="0"/>
              </a:spcBef>
              <a:spcAft>
                <a:spcPts val="0"/>
              </a:spcAft>
              <a:buSzPts val="2500"/>
              <a:buChar char="•"/>
            </a:pPr>
            <a:r>
              <a:rPr lang="en-US" sz="2500"/>
              <a:t>Next Sentence Prediction</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3"/>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MLM and NSP</a:t>
            </a:r>
            <a:endParaRPr/>
          </a:p>
        </p:txBody>
      </p:sp>
      <p:sp>
        <p:nvSpPr>
          <p:cNvPr id="422" name="Google Shape;422;p33"/>
          <p:cNvSpPr txBox="1"/>
          <p:nvPr>
            <p:ph idx="1" type="body"/>
          </p:nvPr>
        </p:nvSpPr>
        <p:spPr>
          <a:xfrm>
            <a:off x="444500" y="1625375"/>
            <a:ext cx="10807800" cy="4093200"/>
          </a:xfrm>
          <a:prstGeom prst="rect">
            <a:avLst/>
          </a:prstGeom>
          <a:noFill/>
          <a:ln>
            <a:noFill/>
          </a:ln>
        </p:spPr>
        <p:txBody>
          <a:bodyPr anchorCtr="0" anchor="t" bIns="45700" lIns="91425" spcFirstLastPara="1" rIns="91425" wrap="square" tIns="45700">
            <a:noAutofit/>
          </a:bodyPr>
          <a:lstStyle/>
          <a:p>
            <a:pPr indent="-285750" lvl="0" marL="228600" rtl="0" algn="l">
              <a:lnSpc>
                <a:spcPct val="100000"/>
              </a:lnSpc>
              <a:spcBef>
                <a:spcPts val="0"/>
              </a:spcBef>
              <a:spcAft>
                <a:spcPts val="0"/>
              </a:spcAft>
              <a:buSzPts val="2500"/>
              <a:buChar char="•"/>
            </a:pPr>
            <a:r>
              <a:rPr lang="en-US" sz="2500"/>
              <a:t>Masked Language Modelling:</a:t>
            </a:r>
            <a:endParaRPr sz="2500"/>
          </a:p>
          <a:p>
            <a:pPr indent="0" lvl="0" marL="0" rtl="0" algn="l">
              <a:lnSpc>
                <a:spcPct val="100000"/>
              </a:lnSpc>
              <a:spcBef>
                <a:spcPts val="0"/>
              </a:spcBef>
              <a:spcAft>
                <a:spcPts val="0"/>
              </a:spcAft>
              <a:buNone/>
            </a:pPr>
            <a:r>
              <a:t/>
            </a:r>
            <a:endParaRPr sz="2500"/>
          </a:p>
          <a:p>
            <a:pPr indent="0" lvl="0" marL="0" rtl="0" algn="l">
              <a:lnSpc>
                <a:spcPct val="100000"/>
              </a:lnSpc>
              <a:spcBef>
                <a:spcPts val="0"/>
              </a:spcBef>
              <a:spcAft>
                <a:spcPts val="0"/>
              </a:spcAft>
              <a:buNone/>
            </a:pPr>
            <a:r>
              <a:rPr lang="en-US" sz="2500"/>
              <a:t>	</a:t>
            </a:r>
            <a:r>
              <a:rPr lang="en-US" sz="1800"/>
              <a:t>In Autumn the ______ fall from the trees</a:t>
            </a:r>
            <a:endParaRPr sz="1800"/>
          </a:p>
          <a:p>
            <a:pPr indent="0" lvl="0" marL="0" rtl="0" algn="l">
              <a:lnSpc>
                <a:spcPct val="100000"/>
              </a:lnSpc>
              <a:spcBef>
                <a:spcPts val="0"/>
              </a:spcBef>
              <a:spcAft>
                <a:spcPts val="0"/>
              </a:spcAft>
              <a:buNone/>
            </a:pPr>
            <a:r>
              <a:t/>
            </a:r>
            <a:endParaRPr sz="2500"/>
          </a:p>
          <a:p>
            <a:pPr indent="-285750" lvl="0" marL="228600" rtl="0" algn="l">
              <a:lnSpc>
                <a:spcPct val="100000"/>
              </a:lnSpc>
              <a:spcBef>
                <a:spcPts val="0"/>
              </a:spcBef>
              <a:spcAft>
                <a:spcPts val="0"/>
              </a:spcAft>
              <a:buSzPts val="2500"/>
              <a:buChar char="•"/>
            </a:pPr>
            <a:r>
              <a:rPr lang="en-US" sz="2500"/>
              <a:t>Next Sentence Prediction:</a:t>
            </a:r>
            <a:endParaRPr sz="2500"/>
          </a:p>
          <a:p>
            <a:pPr indent="457200" lvl="0" marL="0" rtl="0" algn="just">
              <a:lnSpc>
                <a:spcPct val="115000"/>
              </a:lnSpc>
              <a:spcBef>
                <a:spcPts val="1200"/>
              </a:spcBef>
              <a:spcAft>
                <a:spcPts val="0"/>
              </a:spcAft>
              <a:buNone/>
            </a:pPr>
            <a:r>
              <a:rPr lang="en-US" sz="1800"/>
              <a:t>Paul went shopping. He bought a new shirt.</a:t>
            </a:r>
            <a:endParaRPr sz="1800"/>
          </a:p>
          <a:p>
            <a:pPr indent="457200" lvl="0" marL="0" rtl="0" algn="just">
              <a:lnSpc>
                <a:spcPct val="115000"/>
              </a:lnSpc>
              <a:spcBef>
                <a:spcPts val="1200"/>
              </a:spcBef>
              <a:spcAft>
                <a:spcPts val="0"/>
              </a:spcAft>
              <a:buNone/>
            </a:pPr>
            <a:r>
              <a:rPr lang="en-US" sz="1800"/>
              <a:t>Ramona made coffee. Vanilla ice cream cones for sale.</a:t>
            </a:r>
            <a:endParaRPr sz="1800"/>
          </a:p>
          <a:p>
            <a:pPr indent="0" lvl="0" marL="0" rtl="0" algn="l">
              <a:lnSpc>
                <a:spcPct val="100000"/>
              </a:lnSpc>
              <a:spcBef>
                <a:spcPts val="0"/>
              </a:spcBef>
              <a:spcAft>
                <a:spcPts val="0"/>
              </a:spcAft>
              <a:buNone/>
            </a:pPr>
            <a:r>
              <a:t/>
            </a:r>
            <a:endParaRPr sz="2500"/>
          </a:p>
        </p:txBody>
      </p:sp>
      <p:sp>
        <p:nvSpPr>
          <p:cNvPr id="423" name="Google Shape;423;p33"/>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4"/>
          <p:cNvSpPr txBox="1"/>
          <p:nvPr>
            <p:ph type="title"/>
          </p:nvPr>
        </p:nvSpPr>
        <p:spPr>
          <a:xfrm>
            <a:off x="444500" y="549445"/>
            <a:ext cx="11214100" cy="53553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Trebuchet MS"/>
              <a:buNone/>
            </a:pPr>
            <a:r>
              <a:rPr lang="en-US"/>
              <a:t>Proposed model</a:t>
            </a:r>
            <a:endParaRPr/>
          </a:p>
        </p:txBody>
      </p:sp>
      <p:sp>
        <p:nvSpPr>
          <p:cNvPr id="429" name="Google Shape;429;p34"/>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430" name="Google Shape;430;p34"/>
          <p:cNvSpPr txBox="1"/>
          <p:nvPr>
            <p:ph idx="2" type="body"/>
          </p:nvPr>
        </p:nvSpPr>
        <p:spPr>
          <a:xfrm>
            <a:off x="4642339" y="1517715"/>
            <a:ext cx="7016400" cy="4659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b="1" lang="en-US" sz="2400"/>
              <a:t>Transformers</a:t>
            </a:r>
            <a:endParaRPr/>
          </a:p>
          <a:p>
            <a:pPr indent="-76200" lvl="0" marL="228600" rtl="0" algn="l">
              <a:lnSpc>
                <a:spcPct val="90000"/>
              </a:lnSpc>
              <a:spcBef>
                <a:spcPts val="1000"/>
              </a:spcBef>
              <a:spcAft>
                <a:spcPts val="0"/>
              </a:spcAft>
              <a:buSzPts val="2400"/>
              <a:buNone/>
            </a:pPr>
            <a:r>
              <a:t/>
            </a:r>
            <a:endParaRPr sz="2400"/>
          </a:p>
        </p:txBody>
      </p:sp>
      <p:graphicFrame>
        <p:nvGraphicFramePr>
          <p:cNvPr id="431" name="Google Shape;431;p34"/>
          <p:cNvGraphicFramePr/>
          <p:nvPr/>
        </p:nvGraphicFramePr>
        <p:xfrm>
          <a:off x="4088368" y="2122228"/>
          <a:ext cx="3000000" cy="3000000"/>
        </p:xfrm>
        <a:graphic>
          <a:graphicData uri="http://schemas.openxmlformats.org/drawingml/2006/table">
            <a:tbl>
              <a:tblPr bandRow="1" firstRow="1">
                <a:noFill/>
                <a:tableStyleId>{C3240C9C-14FD-4479-A4E8-2871D215BB50}</a:tableStyleId>
              </a:tblPr>
              <a:tblGrid>
                <a:gridCol w="3382350"/>
              </a:tblGrid>
              <a:tr h="858525">
                <a:tc>
                  <a:txBody>
                    <a:bodyPr/>
                    <a:lstStyle/>
                    <a:p>
                      <a:pPr indent="0" lvl="0" marL="0" marR="0" rtl="0" algn="ctr">
                        <a:spcBef>
                          <a:spcPts val="0"/>
                        </a:spcBef>
                        <a:spcAft>
                          <a:spcPts val="0"/>
                        </a:spcAft>
                        <a:buNone/>
                      </a:pPr>
                      <a:r>
                        <a:rPr b="0" lang="en-US" sz="2500"/>
                        <a:t>Model Used</a:t>
                      </a:r>
                      <a:endParaRPr b="0" sz="2500" u="none" cap="none" strike="noStrike">
                        <a:latin typeface="Arial"/>
                        <a:ea typeface="Arial"/>
                        <a:cs typeface="Arial"/>
                        <a:sym typeface="Arial"/>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solidFill>
                      <a:schemeClr val="accent5"/>
                    </a:solidFill>
                  </a:tcPr>
                </a:tc>
              </a:tr>
              <a:tr h="765950">
                <a:tc>
                  <a:txBody>
                    <a:bodyPr/>
                    <a:lstStyle/>
                    <a:p>
                      <a:pPr indent="0" lvl="0" marL="0" marR="0" rtl="0" algn="ctr">
                        <a:spcBef>
                          <a:spcPts val="0"/>
                        </a:spcBef>
                        <a:spcAft>
                          <a:spcPts val="0"/>
                        </a:spcAft>
                        <a:buNone/>
                      </a:pPr>
                      <a:r>
                        <a:rPr lang="en-US" sz="2000">
                          <a:solidFill>
                            <a:schemeClr val="lt1"/>
                          </a:solidFill>
                        </a:rPr>
                        <a:t>1.BERT</a:t>
                      </a:r>
                      <a:endParaRPr sz="2000">
                        <a:solidFill>
                          <a:schemeClr val="lt1"/>
                        </a:solidFill>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solidFill>
                      <a:schemeClr val="accent5"/>
                    </a:solidFill>
                  </a:tcPr>
                </a:tc>
              </a:tr>
              <a:tr h="765950">
                <a:tc>
                  <a:txBody>
                    <a:bodyPr/>
                    <a:lstStyle/>
                    <a:p>
                      <a:pPr indent="0" lvl="0" marL="0" marR="0" rtl="0" algn="ctr">
                        <a:spcBef>
                          <a:spcPts val="0"/>
                        </a:spcBef>
                        <a:spcAft>
                          <a:spcPts val="0"/>
                        </a:spcAft>
                        <a:buNone/>
                      </a:pPr>
                      <a:r>
                        <a:rPr lang="en-US" sz="2000">
                          <a:solidFill>
                            <a:schemeClr val="lt1"/>
                          </a:solidFill>
                        </a:rPr>
                        <a:t>2. DistilBERT</a:t>
                      </a:r>
                      <a:endParaRPr sz="2000"/>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r>
              <a:tr h="956600">
                <a:tc>
                  <a:txBody>
                    <a:bodyPr/>
                    <a:lstStyle/>
                    <a:p>
                      <a:pPr indent="0" lvl="0" marL="0" marR="0" rtl="0" algn="ctr">
                        <a:spcBef>
                          <a:spcPts val="0"/>
                        </a:spcBef>
                        <a:spcAft>
                          <a:spcPts val="0"/>
                        </a:spcAft>
                        <a:buNone/>
                      </a:pPr>
                      <a:r>
                        <a:rPr lang="en-US" sz="2000">
                          <a:solidFill>
                            <a:schemeClr val="lt1"/>
                          </a:solidFill>
                        </a:rPr>
                        <a:t>3. AlBERT</a:t>
                      </a:r>
                      <a:endParaRPr sz="2000"/>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r>
              <a:tr h="956600">
                <a:tc>
                  <a:txBody>
                    <a:bodyPr/>
                    <a:lstStyle/>
                    <a:p>
                      <a:pPr indent="0" lvl="0" marL="0" marR="0" rtl="0" algn="ctr">
                        <a:spcBef>
                          <a:spcPts val="0"/>
                        </a:spcBef>
                        <a:spcAft>
                          <a:spcPts val="0"/>
                        </a:spcAft>
                        <a:buNone/>
                      </a:pPr>
                      <a:r>
                        <a:rPr lang="en-US" sz="2000">
                          <a:solidFill>
                            <a:schemeClr val="lt1"/>
                          </a:solidFill>
                        </a:rPr>
                        <a:t>4. RoBERTa</a:t>
                      </a:r>
                      <a:endParaRPr sz="2000">
                        <a:solidFill>
                          <a:schemeClr val="lt1"/>
                        </a:solidFill>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5"/>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Bert Variants - RoBERTa </a:t>
            </a:r>
            <a:endParaRPr/>
          </a:p>
        </p:txBody>
      </p:sp>
      <p:sp>
        <p:nvSpPr>
          <p:cNvPr id="437" name="Google Shape;437;p35"/>
          <p:cNvSpPr txBox="1"/>
          <p:nvPr>
            <p:ph idx="1" type="body"/>
          </p:nvPr>
        </p:nvSpPr>
        <p:spPr>
          <a:xfrm>
            <a:off x="444500" y="1717635"/>
            <a:ext cx="6718200" cy="40932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SzPts val="1800"/>
              <a:buChar char="•"/>
            </a:pPr>
            <a:r>
              <a:rPr lang="en-US" sz="1800"/>
              <a:t>Enhanced version of Bert</a:t>
            </a:r>
            <a:endParaRPr sz="1800"/>
          </a:p>
          <a:p>
            <a:pPr indent="0" lvl="0" marL="228600" rtl="0" algn="l">
              <a:lnSpc>
                <a:spcPct val="100000"/>
              </a:lnSpc>
              <a:spcBef>
                <a:spcPts val="0"/>
              </a:spcBef>
              <a:spcAft>
                <a:spcPts val="0"/>
              </a:spcAft>
              <a:buNone/>
            </a:pPr>
            <a:r>
              <a:t/>
            </a:r>
            <a:endParaRPr sz="1800"/>
          </a:p>
          <a:p>
            <a:pPr indent="0" lvl="0" marL="22860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Char char="•"/>
            </a:pPr>
            <a:r>
              <a:rPr lang="en-US" sz="1800"/>
              <a:t>Has more Training Parameters</a:t>
            </a:r>
            <a:endParaRPr sz="1800"/>
          </a:p>
          <a:p>
            <a:pPr indent="0" lvl="0" marL="91440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t/>
            </a:r>
            <a:endParaRPr sz="1800"/>
          </a:p>
          <a:p>
            <a:pPr indent="-342900" lvl="0" marL="457200" rtl="0" algn="l">
              <a:spcBef>
                <a:spcPts val="0"/>
              </a:spcBef>
              <a:spcAft>
                <a:spcPts val="0"/>
              </a:spcAft>
              <a:buSzPts val="1800"/>
              <a:buChar char="•"/>
            </a:pPr>
            <a:r>
              <a:rPr lang="en-US" sz="1800"/>
              <a:t>Doesn’t have Next Sentence Predictor</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t/>
            </a:r>
            <a:endParaRPr sz="1800"/>
          </a:p>
          <a:p>
            <a:pPr indent="-342900" lvl="0" marL="457200" rtl="0" algn="l">
              <a:spcBef>
                <a:spcPts val="0"/>
              </a:spcBef>
              <a:spcAft>
                <a:spcPts val="0"/>
              </a:spcAft>
              <a:buSzPts val="1800"/>
              <a:buChar char="•"/>
            </a:pPr>
            <a:r>
              <a:rPr lang="en-US" sz="1800"/>
              <a:t>Trained on Large Mini Batches</a:t>
            </a:r>
            <a:endParaRPr sz="1800"/>
          </a:p>
          <a:p>
            <a:pPr indent="0" lvl="0" marL="457200" rtl="0" algn="l">
              <a:spcBef>
                <a:spcPts val="0"/>
              </a:spcBef>
              <a:spcAft>
                <a:spcPts val="0"/>
              </a:spcAft>
              <a:buNone/>
            </a:pPr>
            <a:r>
              <a:t/>
            </a:r>
            <a:endParaRPr sz="1800"/>
          </a:p>
          <a:p>
            <a:pPr indent="0" lvl="0" marL="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Char char="•"/>
            </a:pPr>
            <a:r>
              <a:rPr lang="en-US" sz="1800"/>
              <a:t>Trained on Multilingual Dataset </a:t>
            </a:r>
            <a:endParaRPr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Char char="•"/>
            </a:pPr>
            <a:r>
              <a:rPr lang="en-US" sz="1800"/>
              <a:t>Has a base and large model for the multilingual model</a:t>
            </a:r>
            <a:endParaRPr sz="1800"/>
          </a:p>
          <a:p>
            <a:pPr indent="0" lvl="0" marL="0" rtl="0" algn="l">
              <a:lnSpc>
                <a:spcPct val="100000"/>
              </a:lnSpc>
              <a:spcBef>
                <a:spcPts val="0"/>
              </a:spcBef>
              <a:spcAft>
                <a:spcPts val="0"/>
              </a:spcAft>
              <a:buNone/>
            </a:pPr>
            <a:r>
              <a:t/>
            </a:r>
            <a:endParaRPr sz="1800"/>
          </a:p>
          <a:p>
            <a:pPr indent="0" lvl="0" marL="228600" rtl="0" algn="l">
              <a:lnSpc>
                <a:spcPct val="100000"/>
              </a:lnSpc>
              <a:spcBef>
                <a:spcPts val="0"/>
              </a:spcBef>
              <a:spcAft>
                <a:spcPts val="0"/>
              </a:spcAft>
              <a:buNone/>
            </a:pPr>
            <a:r>
              <a:rPr lang="en-US" sz="1800"/>
              <a:t> </a:t>
            </a:r>
            <a:endParaRPr sz="1800"/>
          </a:p>
        </p:txBody>
      </p:sp>
      <p:sp>
        <p:nvSpPr>
          <p:cNvPr id="438" name="Google Shape;438;p35"/>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6"/>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Bert Variants - </a:t>
            </a:r>
            <a:r>
              <a:rPr lang="en-US"/>
              <a:t>AlBERT</a:t>
            </a:r>
            <a:endParaRPr/>
          </a:p>
        </p:txBody>
      </p:sp>
      <p:sp>
        <p:nvSpPr>
          <p:cNvPr id="444" name="Google Shape;444;p36"/>
          <p:cNvSpPr txBox="1"/>
          <p:nvPr>
            <p:ph idx="1" type="body"/>
          </p:nvPr>
        </p:nvSpPr>
        <p:spPr>
          <a:xfrm>
            <a:off x="444500" y="1763785"/>
            <a:ext cx="6718200" cy="40932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Char char="•"/>
            </a:pPr>
            <a:r>
              <a:rPr lang="en-US" sz="1800"/>
              <a:t>Lite</a:t>
            </a:r>
            <a:r>
              <a:rPr lang="en-US" sz="1800"/>
              <a:t> version of Bert</a:t>
            </a:r>
            <a:endParaRPr sz="1800"/>
          </a:p>
          <a:p>
            <a:pPr indent="0" lvl="0" marL="228600" rtl="0" algn="l">
              <a:spcBef>
                <a:spcPts val="0"/>
              </a:spcBef>
              <a:spcAft>
                <a:spcPts val="0"/>
              </a:spcAft>
              <a:buNone/>
            </a:pPr>
            <a:r>
              <a:t/>
            </a:r>
            <a:endParaRPr sz="1800"/>
          </a:p>
          <a:p>
            <a:pPr indent="0" lvl="0" marL="22860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Has least Training Parameters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Has Sentence ordering Prediction (SOP)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Not Trained on Multilingual Dataset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228600" rtl="0" algn="l">
              <a:spcBef>
                <a:spcPts val="0"/>
              </a:spcBef>
              <a:spcAft>
                <a:spcPts val="0"/>
              </a:spcAft>
              <a:buNone/>
            </a:pPr>
            <a:r>
              <a:rPr lang="en-US" sz="1800"/>
              <a:t> </a:t>
            </a:r>
            <a:endParaRPr sz="1800"/>
          </a:p>
        </p:txBody>
      </p:sp>
      <p:sp>
        <p:nvSpPr>
          <p:cNvPr id="445" name="Google Shape;445;p36"/>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7"/>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Bert Variants - </a:t>
            </a:r>
            <a:r>
              <a:rPr lang="en-US"/>
              <a:t>DistilBERT</a:t>
            </a:r>
            <a:endParaRPr/>
          </a:p>
        </p:txBody>
      </p:sp>
      <p:sp>
        <p:nvSpPr>
          <p:cNvPr id="451" name="Google Shape;451;p37"/>
          <p:cNvSpPr txBox="1"/>
          <p:nvPr>
            <p:ph idx="1" type="body"/>
          </p:nvPr>
        </p:nvSpPr>
        <p:spPr>
          <a:xfrm>
            <a:off x="444500" y="1625385"/>
            <a:ext cx="6718300" cy="4093243"/>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Char char="•"/>
            </a:pPr>
            <a:r>
              <a:rPr lang="en-US" sz="1800"/>
              <a:t>Distilled</a:t>
            </a:r>
            <a:r>
              <a:rPr lang="en-US" sz="1800"/>
              <a:t> version of Bert - faster, cheaper and lighter</a:t>
            </a:r>
            <a:endParaRPr sz="1800"/>
          </a:p>
          <a:p>
            <a:pPr indent="0" lvl="0" marL="228600" rtl="0" algn="l">
              <a:spcBef>
                <a:spcPts val="0"/>
              </a:spcBef>
              <a:spcAft>
                <a:spcPts val="0"/>
              </a:spcAft>
              <a:buNone/>
            </a:pPr>
            <a:r>
              <a:t/>
            </a:r>
            <a:endParaRPr sz="1800"/>
          </a:p>
          <a:p>
            <a:pPr indent="0" lvl="0" marL="22860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Has 66 Million Training Parameters</a:t>
            </a:r>
            <a:endParaRPr sz="1800"/>
          </a:p>
          <a:p>
            <a:pPr indent="0" lvl="0" marL="914400" rtl="0" algn="l">
              <a:spcBef>
                <a:spcPts val="0"/>
              </a:spcBef>
              <a:spcAft>
                <a:spcPts val="0"/>
              </a:spcAft>
              <a:buNone/>
            </a:pPr>
            <a:r>
              <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Using Teacher - Student Framework</a:t>
            </a:r>
            <a:endParaRPr sz="1800"/>
          </a:p>
          <a:p>
            <a:pPr indent="0" lvl="0" marL="457200" rtl="0" algn="l">
              <a:spcBef>
                <a:spcPts val="0"/>
              </a:spcBef>
              <a:spcAft>
                <a:spcPts val="0"/>
              </a:spcAft>
              <a:buNone/>
            </a:pPr>
            <a:r>
              <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Trained on Multilingual Dataset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Doesn’t have a large model only has a base model</a:t>
            </a:r>
            <a:endParaRPr sz="1800"/>
          </a:p>
          <a:p>
            <a:pPr indent="0" lvl="0" marL="0" rtl="0" algn="l">
              <a:spcBef>
                <a:spcPts val="0"/>
              </a:spcBef>
              <a:spcAft>
                <a:spcPts val="0"/>
              </a:spcAft>
              <a:buNone/>
            </a:pPr>
            <a:r>
              <a:t/>
            </a:r>
            <a:endParaRPr sz="1800"/>
          </a:p>
          <a:p>
            <a:pPr indent="0" lvl="0" marL="228600" rtl="0" algn="l">
              <a:spcBef>
                <a:spcPts val="0"/>
              </a:spcBef>
              <a:spcAft>
                <a:spcPts val="0"/>
              </a:spcAft>
              <a:buNone/>
            </a:pPr>
            <a:r>
              <a:rPr lang="en-US" sz="1800"/>
              <a:t> </a:t>
            </a:r>
            <a:endParaRPr/>
          </a:p>
        </p:txBody>
      </p:sp>
      <p:sp>
        <p:nvSpPr>
          <p:cNvPr id="452" name="Google Shape;452;p37"/>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8"/>
          <p:cNvSpPr txBox="1"/>
          <p:nvPr>
            <p:ph idx="12" type="sldNum"/>
          </p:nvPr>
        </p:nvSpPr>
        <p:spPr>
          <a:xfrm>
            <a:off x="11252200" y="6315075"/>
            <a:ext cx="40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459" name="Google Shape;459;p38"/>
          <p:cNvGraphicFramePr/>
          <p:nvPr/>
        </p:nvGraphicFramePr>
        <p:xfrm>
          <a:off x="708650" y="1578425"/>
          <a:ext cx="3000000" cy="3000000"/>
        </p:xfrm>
        <a:graphic>
          <a:graphicData uri="http://schemas.openxmlformats.org/drawingml/2006/table">
            <a:tbl>
              <a:tblPr>
                <a:noFill/>
                <a:tableStyleId>{D9BFD489-CFCD-40CC-8CF3-8581C222BE02}</a:tableStyleId>
              </a:tblPr>
              <a:tblGrid>
                <a:gridCol w="3495950"/>
                <a:gridCol w="3429000"/>
                <a:gridCol w="3429000"/>
              </a:tblGrid>
              <a:tr h="975000">
                <a:tc>
                  <a:txBody>
                    <a:bodyPr/>
                    <a:lstStyle/>
                    <a:p>
                      <a:pPr indent="0" lvl="0" marL="0" rtl="0" algn="l">
                        <a:spcBef>
                          <a:spcPts val="0"/>
                        </a:spcBef>
                        <a:spcAft>
                          <a:spcPts val="0"/>
                        </a:spcAft>
                        <a:buNone/>
                      </a:pPr>
                      <a:r>
                        <a:rPr lang="en-US" sz="1700">
                          <a:solidFill>
                            <a:schemeClr val="lt1"/>
                          </a:solidFill>
                        </a:rPr>
                        <a:t>Model</a:t>
                      </a:r>
                      <a:endParaRPr sz="1700">
                        <a:solidFill>
                          <a:schemeClr val="lt1"/>
                        </a:solidFill>
                      </a:endParaRPr>
                    </a:p>
                  </a:txBody>
                  <a:tcPr marT="91425" marB="91425" marR="91425" marL="91425"/>
                </a:tc>
                <a:tc>
                  <a:txBody>
                    <a:bodyPr/>
                    <a:lstStyle/>
                    <a:p>
                      <a:pPr indent="0" lvl="0" marL="0" rtl="0" algn="l">
                        <a:spcBef>
                          <a:spcPts val="0"/>
                        </a:spcBef>
                        <a:spcAft>
                          <a:spcPts val="0"/>
                        </a:spcAft>
                        <a:buNone/>
                      </a:pPr>
                      <a:r>
                        <a:rPr lang="en-US" sz="1700">
                          <a:solidFill>
                            <a:schemeClr val="lt1"/>
                          </a:solidFill>
                        </a:rPr>
                        <a:t>Multilingual</a:t>
                      </a:r>
                      <a:endParaRPr sz="1700">
                        <a:solidFill>
                          <a:schemeClr val="lt1"/>
                        </a:solidFill>
                      </a:endParaRPr>
                    </a:p>
                  </a:txBody>
                  <a:tcPr marT="91425" marB="91425" marR="91425" marL="91425"/>
                </a:tc>
                <a:tc>
                  <a:txBody>
                    <a:bodyPr/>
                    <a:lstStyle/>
                    <a:p>
                      <a:pPr indent="0" lvl="0" marL="0" rtl="0" algn="l">
                        <a:spcBef>
                          <a:spcPts val="0"/>
                        </a:spcBef>
                        <a:spcAft>
                          <a:spcPts val="0"/>
                        </a:spcAft>
                        <a:buNone/>
                      </a:pPr>
                      <a:r>
                        <a:rPr lang="en-US" sz="1700">
                          <a:solidFill>
                            <a:schemeClr val="lt1"/>
                          </a:solidFill>
                        </a:rPr>
                        <a:t>More</a:t>
                      </a:r>
                      <a:r>
                        <a:rPr lang="en-US" sz="1700">
                          <a:solidFill>
                            <a:schemeClr val="lt1"/>
                          </a:solidFill>
                        </a:rPr>
                        <a:t> Encoders</a:t>
                      </a:r>
                      <a:endParaRPr sz="1700">
                        <a:solidFill>
                          <a:schemeClr val="lt1"/>
                        </a:solidFill>
                      </a:endParaRPr>
                    </a:p>
                  </a:txBody>
                  <a:tcPr marT="91425" marB="91425" marR="91425" marL="91425"/>
                </a:tc>
              </a:tr>
              <a:tr h="840575">
                <a:tc>
                  <a:txBody>
                    <a:bodyPr/>
                    <a:lstStyle/>
                    <a:p>
                      <a:pPr indent="0" lvl="0" marL="0" rtl="0" algn="l">
                        <a:spcBef>
                          <a:spcPts val="0"/>
                        </a:spcBef>
                        <a:spcAft>
                          <a:spcPts val="0"/>
                        </a:spcAft>
                        <a:buNone/>
                      </a:pPr>
                      <a:r>
                        <a:rPr lang="en-US">
                          <a:solidFill>
                            <a:schemeClr val="lt1"/>
                          </a:solidFill>
                        </a:rPr>
                        <a:t>Bert</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840575">
                <a:tc>
                  <a:txBody>
                    <a:bodyPr/>
                    <a:lstStyle/>
                    <a:p>
                      <a:pPr indent="0" lvl="0" marL="0" rtl="0" algn="l">
                        <a:spcBef>
                          <a:spcPts val="0"/>
                        </a:spcBef>
                        <a:spcAft>
                          <a:spcPts val="0"/>
                        </a:spcAft>
                        <a:buNone/>
                      </a:pPr>
                      <a:r>
                        <a:rPr lang="en-US">
                          <a:solidFill>
                            <a:schemeClr val="lt1"/>
                          </a:solidFill>
                        </a:rPr>
                        <a:t>Roberta</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840575">
                <a:tc>
                  <a:txBody>
                    <a:bodyPr/>
                    <a:lstStyle/>
                    <a:p>
                      <a:pPr indent="0" lvl="0" marL="0" rtl="0" algn="l">
                        <a:spcBef>
                          <a:spcPts val="0"/>
                        </a:spcBef>
                        <a:spcAft>
                          <a:spcPts val="0"/>
                        </a:spcAft>
                        <a:buNone/>
                      </a:pPr>
                      <a:r>
                        <a:rPr lang="en-US">
                          <a:solidFill>
                            <a:schemeClr val="lt1"/>
                          </a:solidFill>
                        </a:rPr>
                        <a:t>Albert</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840575">
                <a:tc>
                  <a:txBody>
                    <a:bodyPr/>
                    <a:lstStyle/>
                    <a:p>
                      <a:pPr indent="0" lvl="0" marL="0" rtl="0" algn="l">
                        <a:spcBef>
                          <a:spcPts val="0"/>
                        </a:spcBef>
                        <a:spcAft>
                          <a:spcPts val="0"/>
                        </a:spcAft>
                        <a:buNone/>
                      </a:pPr>
                      <a:r>
                        <a:rPr lang="en-US">
                          <a:solidFill>
                            <a:schemeClr val="lt1"/>
                          </a:solidFill>
                        </a:rPr>
                        <a:t>DistilBert</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460" name="Google Shape;460;p38"/>
          <p:cNvPicPr preferRelativeResize="0"/>
          <p:nvPr/>
        </p:nvPicPr>
        <p:blipFill>
          <a:blip r:embed="rId3">
            <a:alphaModFix/>
          </a:blip>
          <a:stretch>
            <a:fillRect/>
          </a:stretch>
        </p:blipFill>
        <p:spPr>
          <a:xfrm>
            <a:off x="5599876" y="3533475"/>
            <a:ext cx="571500" cy="571500"/>
          </a:xfrm>
          <a:prstGeom prst="rect">
            <a:avLst/>
          </a:prstGeom>
          <a:noFill/>
          <a:ln>
            <a:noFill/>
          </a:ln>
        </p:spPr>
      </p:pic>
      <p:pic>
        <p:nvPicPr>
          <p:cNvPr id="461" name="Google Shape;461;p38"/>
          <p:cNvPicPr preferRelativeResize="0"/>
          <p:nvPr/>
        </p:nvPicPr>
        <p:blipFill>
          <a:blip r:embed="rId3">
            <a:alphaModFix/>
          </a:blip>
          <a:stretch>
            <a:fillRect/>
          </a:stretch>
        </p:blipFill>
        <p:spPr>
          <a:xfrm>
            <a:off x="8875801" y="3565075"/>
            <a:ext cx="571500" cy="571500"/>
          </a:xfrm>
          <a:prstGeom prst="rect">
            <a:avLst/>
          </a:prstGeom>
          <a:noFill/>
          <a:ln>
            <a:noFill/>
          </a:ln>
        </p:spPr>
      </p:pic>
      <p:pic>
        <p:nvPicPr>
          <p:cNvPr id="462" name="Google Shape;462;p38"/>
          <p:cNvPicPr preferRelativeResize="0"/>
          <p:nvPr/>
        </p:nvPicPr>
        <p:blipFill>
          <a:blip r:embed="rId3">
            <a:alphaModFix/>
          </a:blip>
          <a:stretch>
            <a:fillRect/>
          </a:stretch>
        </p:blipFill>
        <p:spPr>
          <a:xfrm>
            <a:off x="5599876" y="5230600"/>
            <a:ext cx="571500" cy="571500"/>
          </a:xfrm>
          <a:prstGeom prst="rect">
            <a:avLst/>
          </a:prstGeom>
          <a:noFill/>
          <a:ln>
            <a:noFill/>
          </a:ln>
        </p:spPr>
      </p:pic>
      <p:pic>
        <p:nvPicPr>
          <p:cNvPr id="463" name="Google Shape;463;p38"/>
          <p:cNvPicPr preferRelativeResize="0"/>
          <p:nvPr/>
        </p:nvPicPr>
        <p:blipFill>
          <a:blip r:embed="rId3">
            <a:alphaModFix/>
          </a:blip>
          <a:stretch>
            <a:fillRect/>
          </a:stretch>
        </p:blipFill>
        <p:spPr>
          <a:xfrm>
            <a:off x="5599876" y="2732313"/>
            <a:ext cx="571500" cy="571500"/>
          </a:xfrm>
          <a:prstGeom prst="rect">
            <a:avLst/>
          </a:prstGeom>
          <a:noFill/>
          <a:ln>
            <a:noFill/>
          </a:ln>
        </p:spPr>
      </p:pic>
      <p:pic>
        <p:nvPicPr>
          <p:cNvPr id="464" name="Google Shape;464;p38"/>
          <p:cNvPicPr preferRelativeResize="0"/>
          <p:nvPr/>
        </p:nvPicPr>
        <p:blipFill>
          <a:blip r:embed="rId4">
            <a:alphaModFix/>
          </a:blip>
          <a:stretch>
            <a:fillRect/>
          </a:stretch>
        </p:blipFill>
        <p:spPr>
          <a:xfrm>
            <a:off x="5536673" y="4318837"/>
            <a:ext cx="697900" cy="697900"/>
          </a:xfrm>
          <a:prstGeom prst="rect">
            <a:avLst/>
          </a:prstGeom>
          <a:noFill/>
          <a:ln>
            <a:noFill/>
          </a:ln>
        </p:spPr>
      </p:pic>
      <p:pic>
        <p:nvPicPr>
          <p:cNvPr id="465" name="Google Shape;465;p38"/>
          <p:cNvPicPr preferRelativeResize="0"/>
          <p:nvPr/>
        </p:nvPicPr>
        <p:blipFill>
          <a:blip r:embed="rId4">
            <a:alphaModFix/>
          </a:blip>
          <a:stretch>
            <a:fillRect/>
          </a:stretch>
        </p:blipFill>
        <p:spPr>
          <a:xfrm>
            <a:off x="8812588" y="4303025"/>
            <a:ext cx="697913" cy="697913"/>
          </a:xfrm>
          <a:prstGeom prst="rect">
            <a:avLst/>
          </a:prstGeom>
          <a:noFill/>
          <a:ln>
            <a:noFill/>
          </a:ln>
        </p:spPr>
      </p:pic>
      <p:pic>
        <p:nvPicPr>
          <p:cNvPr id="466" name="Google Shape;466;p38"/>
          <p:cNvPicPr preferRelativeResize="0"/>
          <p:nvPr/>
        </p:nvPicPr>
        <p:blipFill>
          <a:blip r:embed="rId4">
            <a:alphaModFix/>
          </a:blip>
          <a:stretch>
            <a:fillRect/>
          </a:stretch>
        </p:blipFill>
        <p:spPr>
          <a:xfrm>
            <a:off x="8812588" y="5167388"/>
            <a:ext cx="697913" cy="697913"/>
          </a:xfrm>
          <a:prstGeom prst="rect">
            <a:avLst/>
          </a:prstGeom>
          <a:noFill/>
          <a:ln>
            <a:noFill/>
          </a:ln>
        </p:spPr>
      </p:pic>
      <p:pic>
        <p:nvPicPr>
          <p:cNvPr id="467" name="Google Shape;467;p38"/>
          <p:cNvPicPr preferRelativeResize="0"/>
          <p:nvPr/>
        </p:nvPicPr>
        <p:blipFill>
          <a:blip r:embed="rId4">
            <a:alphaModFix/>
          </a:blip>
          <a:stretch>
            <a:fillRect/>
          </a:stretch>
        </p:blipFill>
        <p:spPr>
          <a:xfrm>
            <a:off x="8797738" y="2669100"/>
            <a:ext cx="697913" cy="69791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1"/>
          <p:cNvSpPr txBox="1"/>
          <p:nvPr>
            <p:ph type="title"/>
          </p:nvPr>
        </p:nvSpPr>
        <p:spPr>
          <a:xfrm>
            <a:off x="731100" y="533400"/>
            <a:ext cx="11214000" cy="5355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NLI</a:t>
            </a:r>
            <a:endParaRPr/>
          </a:p>
        </p:txBody>
      </p:sp>
      <p:sp>
        <p:nvSpPr>
          <p:cNvPr id="323" name="Google Shape;323;p21"/>
          <p:cNvSpPr txBox="1"/>
          <p:nvPr>
            <p:ph idx="1" type="body"/>
          </p:nvPr>
        </p:nvSpPr>
        <p:spPr>
          <a:xfrm>
            <a:off x="731100" y="1688400"/>
            <a:ext cx="7803300" cy="34812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lang="en-US" sz="1800"/>
              <a:t>Natural Language Inferencing (NLI) is a common NLP task that entails finding the relationship between two sentences (a premise and a hypothesis).</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rPr b="1" lang="en-US" sz="2500"/>
              <a:t>Example from the dataset:</a:t>
            </a:r>
            <a:endParaRPr b="1" sz="2500"/>
          </a:p>
          <a:p>
            <a:pPr indent="0" lvl="0" marL="0" rtl="0" algn="l">
              <a:lnSpc>
                <a:spcPct val="100000"/>
              </a:lnSpc>
              <a:spcBef>
                <a:spcPts val="1000"/>
              </a:spcBef>
              <a:spcAft>
                <a:spcPts val="0"/>
              </a:spcAft>
              <a:buSzPts val="1600"/>
              <a:buNone/>
            </a:pPr>
            <a:r>
              <a:rPr b="1" lang="en-US" sz="1800"/>
              <a:t>Premise:</a:t>
            </a:r>
            <a:endParaRPr sz="1800"/>
          </a:p>
          <a:p>
            <a:pPr indent="0" lvl="0" marL="0" rtl="0" algn="l">
              <a:lnSpc>
                <a:spcPct val="100000"/>
              </a:lnSpc>
              <a:spcBef>
                <a:spcPts val="1000"/>
              </a:spcBef>
              <a:spcAft>
                <a:spcPts val="0"/>
              </a:spcAft>
              <a:buSzPts val="1600"/>
              <a:buNone/>
            </a:pPr>
            <a:r>
              <a:rPr b="1" lang="en-US" sz="1800"/>
              <a:t>Eg: </a:t>
            </a:r>
            <a:r>
              <a:rPr lang="en-US" sz="1800"/>
              <a:t>These are issues that we wrestle with in practice groups of law firms, she said. </a:t>
            </a:r>
            <a:endParaRPr sz="1800"/>
          </a:p>
          <a:p>
            <a:pPr indent="0" lvl="0" marL="0" rtl="0" algn="l">
              <a:lnSpc>
                <a:spcPct val="100000"/>
              </a:lnSpc>
              <a:spcBef>
                <a:spcPts val="1000"/>
              </a:spcBef>
              <a:spcAft>
                <a:spcPts val="0"/>
              </a:spcAft>
              <a:buSzPts val="1600"/>
              <a:buNone/>
            </a:pPr>
            <a:r>
              <a:rPr b="1" lang="en-US" sz="1800"/>
              <a:t>Hypothesis:</a:t>
            </a:r>
            <a:endParaRPr sz="1800"/>
          </a:p>
          <a:p>
            <a:pPr indent="0" lvl="0" marL="0" rtl="0" algn="l">
              <a:lnSpc>
                <a:spcPct val="100000"/>
              </a:lnSpc>
              <a:spcBef>
                <a:spcPts val="1000"/>
              </a:spcBef>
              <a:spcAft>
                <a:spcPts val="0"/>
              </a:spcAft>
              <a:buSzPts val="1600"/>
              <a:buNone/>
            </a:pPr>
            <a:r>
              <a:rPr b="1" lang="en-US" sz="1800"/>
              <a:t>Eg:</a:t>
            </a:r>
            <a:r>
              <a:rPr lang="en-US" sz="1800"/>
              <a:t> Practice groups are not permitted to work on these issues.</a:t>
            </a:r>
            <a:endParaRPr sz="1800"/>
          </a:p>
          <a:p>
            <a:pPr indent="0" lvl="0" marL="0" rtl="0" algn="l">
              <a:lnSpc>
                <a:spcPct val="100000"/>
              </a:lnSpc>
              <a:spcBef>
                <a:spcPts val="1000"/>
              </a:spcBef>
              <a:spcAft>
                <a:spcPts val="0"/>
              </a:spcAft>
              <a:buSzPts val="1600"/>
              <a:buNone/>
            </a:pPr>
            <a:r>
              <a:rPr b="1" lang="en-US"/>
              <a:t>     </a:t>
            </a:r>
            <a:endParaRPr b="1"/>
          </a:p>
          <a:p>
            <a:pPr indent="-127000" lvl="0" marL="228600" rtl="0" algn="l">
              <a:lnSpc>
                <a:spcPct val="100000"/>
              </a:lnSpc>
              <a:spcBef>
                <a:spcPts val="1000"/>
              </a:spcBef>
              <a:spcAft>
                <a:spcPts val="0"/>
              </a:spcAft>
              <a:buSzPts val="16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9"/>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Trebuchet MS"/>
              <a:buNone/>
            </a:pPr>
            <a:r>
              <a:rPr lang="en-US"/>
              <a:t>Transformer Models Comparison</a:t>
            </a:r>
            <a:endParaRPr/>
          </a:p>
        </p:txBody>
      </p:sp>
      <p:sp>
        <p:nvSpPr>
          <p:cNvPr id="473" name="Google Shape;473;p39"/>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474" name="Google Shape;474;p39"/>
          <p:cNvPicPr preferRelativeResize="0"/>
          <p:nvPr/>
        </p:nvPicPr>
        <p:blipFill rotWithShape="1">
          <a:blip r:embed="rId3">
            <a:alphaModFix/>
          </a:blip>
          <a:srcRect b="0" l="0" r="0" t="0"/>
          <a:stretch/>
        </p:blipFill>
        <p:spPr>
          <a:xfrm>
            <a:off x="1588071" y="1825625"/>
            <a:ext cx="8925823" cy="43513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0"/>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External Datasets</a:t>
            </a:r>
            <a:endParaRPr/>
          </a:p>
        </p:txBody>
      </p:sp>
      <p:sp>
        <p:nvSpPr>
          <p:cNvPr id="480" name="Google Shape;480;p40"/>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481" name="Google Shape;481;p40"/>
          <p:cNvGraphicFramePr/>
          <p:nvPr/>
        </p:nvGraphicFramePr>
        <p:xfrm>
          <a:off x="1056118" y="1441378"/>
          <a:ext cx="3000000" cy="3000000"/>
        </p:xfrm>
        <a:graphic>
          <a:graphicData uri="http://schemas.openxmlformats.org/drawingml/2006/table">
            <a:tbl>
              <a:tblPr bandRow="1" firstRow="1">
                <a:noFill/>
                <a:tableStyleId>{C3240C9C-14FD-4479-A4E8-2871D215BB50}</a:tableStyleId>
              </a:tblPr>
              <a:tblGrid>
                <a:gridCol w="2950200"/>
                <a:gridCol w="2520100"/>
                <a:gridCol w="2406775"/>
              </a:tblGrid>
              <a:tr h="944725">
                <a:tc>
                  <a:txBody>
                    <a:bodyPr/>
                    <a:lstStyle/>
                    <a:p>
                      <a:pPr indent="0" lvl="0" marL="0" marR="0" rtl="0" algn="ctr">
                        <a:spcBef>
                          <a:spcPts val="0"/>
                        </a:spcBef>
                        <a:spcAft>
                          <a:spcPts val="0"/>
                        </a:spcAft>
                        <a:buNone/>
                      </a:pPr>
                      <a:r>
                        <a:rPr b="0" lang="en-US" sz="2200"/>
                        <a:t>MNLI</a:t>
                      </a:r>
                      <a:endParaRPr b="0" sz="2200" u="none" cap="none" strike="noStrike">
                        <a:latin typeface="Arial"/>
                        <a:ea typeface="Arial"/>
                        <a:cs typeface="Arial"/>
                        <a:sym typeface="Arial"/>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0" lang="en-US" sz="2200"/>
                        <a:t>XNLI</a:t>
                      </a:r>
                      <a:endParaRPr b="0" sz="2200" u="none" cap="none" strike="noStrike">
                        <a:latin typeface="Arial"/>
                        <a:ea typeface="Arial"/>
                        <a:cs typeface="Arial"/>
                        <a:sym typeface="Arial"/>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0" lang="en-US" sz="2200"/>
                        <a:t>SNLI</a:t>
                      </a:r>
                      <a:endParaRPr b="0" sz="2200"/>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solidFill>
                      <a:schemeClr val="accent5"/>
                    </a:solidFill>
                  </a:tcPr>
                </a:tc>
              </a:tr>
              <a:tr h="842875">
                <a:tc>
                  <a:txBody>
                    <a:bodyPr/>
                    <a:lstStyle/>
                    <a:p>
                      <a:pPr indent="0" lvl="0" marL="0" marR="0" rtl="0" algn="l">
                        <a:spcBef>
                          <a:spcPts val="0"/>
                        </a:spcBef>
                        <a:spcAft>
                          <a:spcPts val="0"/>
                        </a:spcAft>
                        <a:buNone/>
                      </a:pPr>
                      <a:r>
                        <a:rPr lang="en-US" sz="1800">
                          <a:solidFill>
                            <a:schemeClr val="lt1"/>
                          </a:solidFill>
                        </a:rPr>
                        <a:t>433k sentence pairs</a:t>
                      </a:r>
                      <a:endParaRPr sz="1800"/>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l">
                        <a:spcBef>
                          <a:spcPts val="0"/>
                        </a:spcBef>
                        <a:spcAft>
                          <a:spcPts val="0"/>
                        </a:spcAft>
                        <a:buNone/>
                      </a:pPr>
                      <a:r>
                        <a:rPr lang="en-US" sz="1800">
                          <a:solidFill>
                            <a:schemeClr val="lt1"/>
                          </a:solidFill>
                        </a:rPr>
                        <a:t>400k sentence pairs</a:t>
                      </a:r>
                      <a:endParaRPr sz="1800" u="none" cap="none" strike="noStrike">
                        <a:solidFill>
                          <a:schemeClr val="lt1"/>
                        </a:solidFill>
                        <a:latin typeface="Arial"/>
                        <a:ea typeface="Arial"/>
                        <a:cs typeface="Arial"/>
                        <a:sym typeface="Arial"/>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l">
                        <a:spcBef>
                          <a:spcPts val="0"/>
                        </a:spcBef>
                        <a:spcAft>
                          <a:spcPts val="0"/>
                        </a:spcAft>
                        <a:buNone/>
                      </a:pPr>
                      <a:r>
                        <a:rPr lang="en-US" sz="1800">
                          <a:solidFill>
                            <a:schemeClr val="lt1"/>
                          </a:solidFill>
                        </a:rPr>
                        <a:t>570k sentence pairs</a:t>
                      </a:r>
                      <a:endParaRPr sz="1800">
                        <a:solidFill>
                          <a:schemeClr val="lt1"/>
                        </a:solidFill>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r>
              <a:tr h="842875">
                <a:tc>
                  <a:txBody>
                    <a:bodyPr/>
                    <a:lstStyle/>
                    <a:p>
                      <a:pPr indent="0" lvl="0" marL="0" marR="0" rtl="0" algn="l">
                        <a:spcBef>
                          <a:spcPts val="0"/>
                        </a:spcBef>
                        <a:spcAft>
                          <a:spcPts val="0"/>
                        </a:spcAft>
                        <a:buNone/>
                      </a:pPr>
                      <a:r>
                        <a:rPr lang="en-US" sz="1800">
                          <a:solidFill>
                            <a:schemeClr val="lt1"/>
                          </a:solidFill>
                        </a:rPr>
                        <a:t>Data Split: Train+Validation-matched+validation-mismatched</a:t>
                      </a:r>
                      <a:endParaRPr sz="1800"/>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l">
                        <a:spcBef>
                          <a:spcPts val="0"/>
                        </a:spcBef>
                        <a:spcAft>
                          <a:spcPts val="0"/>
                        </a:spcAft>
                        <a:buNone/>
                      </a:pPr>
                      <a:r>
                        <a:rPr lang="en-US" sz="1800">
                          <a:solidFill>
                            <a:schemeClr val="lt1"/>
                          </a:solidFill>
                        </a:rPr>
                        <a:t>Data split: Train+Test+Validation</a:t>
                      </a:r>
                      <a:endParaRPr sz="1800">
                        <a:solidFill>
                          <a:schemeClr val="lt1"/>
                        </a:solidFill>
                        <a:latin typeface="Arial"/>
                        <a:ea typeface="Arial"/>
                        <a:cs typeface="Arial"/>
                        <a:sym typeface="Arial"/>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l">
                        <a:spcBef>
                          <a:spcPts val="0"/>
                        </a:spcBef>
                        <a:spcAft>
                          <a:spcPts val="0"/>
                        </a:spcAft>
                        <a:buNone/>
                      </a:pPr>
                      <a:r>
                        <a:rPr lang="en-US" sz="1800">
                          <a:solidFill>
                            <a:schemeClr val="lt1"/>
                          </a:solidFill>
                        </a:rPr>
                        <a:t>Data split: Train+Validation+Test</a:t>
                      </a:r>
                      <a:endParaRPr sz="1800">
                        <a:solidFill>
                          <a:schemeClr val="lt1"/>
                        </a:solidFill>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r>
              <a:tr h="1052650">
                <a:tc>
                  <a:txBody>
                    <a:bodyPr/>
                    <a:lstStyle/>
                    <a:p>
                      <a:pPr indent="0" lvl="0" marL="0" marR="0" rtl="0" algn="l">
                        <a:spcBef>
                          <a:spcPts val="0"/>
                        </a:spcBef>
                        <a:spcAft>
                          <a:spcPts val="0"/>
                        </a:spcAft>
                        <a:buNone/>
                      </a:pPr>
                      <a:r>
                        <a:rPr lang="en-US" sz="1800">
                          <a:solidFill>
                            <a:schemeClr val="lt1"/>
                          </a:solidFill>
                        </a:rPr>
                        <a:t>Contains only English language sentences</a:t>
                      </a:r>
                      <a:endParaRPr sz="1800"/>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l">
                        <a:spcBef>
                          <a:spcPts val="0"/>
                        </a:spcBef>
                        <a:spcAft>
                          <a:spcPts val="0"/>
                        </a:spcAft>
                        <a:buNone/>
                      </a:pPr>
                      <a:r>
                        <a:rPr lang="en-US" sz="1800">
                          <a:solidFill>
                            <a:schemeClr val="lt1"/>
                          </a:solidFill>
                        </a:rPr>
                        <a:t>Contains 14 other languages along english</a:t>
                      </a:r>
                      <a:endParaRPr sz="1800">
                        <a:solidFill>
                          <a:schemeClr val="lt1"/>
                        </a:solidFill>
                        <a:latin typeface="Arial"/>
                        <a:ea typeface="Arial"/>
                        <a:cs typeface="Arial"/>
                        <a:sym typeface="Arial"/>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Clr>
                          <a:schemeClr val="dk1"/>
                        </a:buClr>
                        <a:buFont typeface="Arial"/>
                        <a:buNone/>
                      </a:pPr>
                      <a:r>
                        <a:rPr lang="en-US" sz="1800">
                          <a:solidFill>
                            <a:schemeClr val="lt1"/>
                          </a:solidFill>
                        </a:rPr>
                        <a:t>Contains only English language sentences</a:t>
                      </a:r>
                      <a:endParaRPr sz="1800">
                        <a:solidFill>
                          <a:schemeClr val="lt1"/>
                        </a:solidFill>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r>
            </a:tbl>
          </a:graphicData>
        </a:graphic>
      </p:graphicFrame>
      <p:sp>
        <p:nvSpPr>
          <p:cNvPr id="482" name="Google Shape;482;p40"/>
          <p:cNvSpPr txBox="1"/>
          <p:nvPr/>
        </p:nvSpPr>
        <p:spPr>
          <a:xfrm>
            <a:off x="637625" y="5497725"/>
            <a:ext cx="6787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lt1"/>
                </a:solidFill>
              </a:rPr>
              <a:t>Hybrid - </a:t>
            </a:r>
            <a:r>
              <a:rPr lang="en-US" sz="1800">
                <a:solidFill>
                  <a:schemeClr val="lt1"/>
                </a:solidFill>
              </a:rPr>
              <a:t>Combination of any of the above datasets</a:t>
            </a:r>
            <a:endParaRPr sz="18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1"/>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External Datasets</a:t>
            </a:r>
            <a:endParaRPr/>
          </a:p>
        </p:txBody>
      </p:sp>
      <p:sp>
        <p:nvSpPr>
          <p:cNvPr id="488" name="Google Shape;488;p41"/>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9" name="Google Shape;489;p41"/>
          <p:cNvSpPr txBox="1"/>
          <p:nvPr/>
        </p:nvSpPr>
        <p:spPr>
          <a:xfrm>
            <a:off x="637625" y="5812925"/>
            <a:ext cx="6787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lt1"/>
                </a:solidFill>
              </a:rPr>
              <a:t>Data and Label distribution of Hybrid(mnli+xnli) dataset</a:t>
            </a:r>
            <a:endParaRPr sz="1800">
              <a:solidFill>
                <a:schemeClr val="lt1"/>
              </a:solidFill>
            </a:endParaRPr>
          </a:p>
        </p:txBody>
      </p:sp>
      <p:pic>
        <p:nvPicPr>
          <p:cNvPr id="490" name="Google Shape;490;p41"/>
          <p:cNvPicPr preferRelativeResize="0"/>
          <p:nvPr/>
        </p:nvPicPr>
        <p:blipFill>
          <a:blip r:embed="rId3">
            <a:alphaModFix/>
          </a:blip>
          <a:stretch>
            <a:fillRect/>
          </a:stretch>
        </p:blipFill>
        <p:spPr>
          <a:xfrm>
            <a:off x="4939698" y="292500"/>
            <a:ext cx="3984275" cy="3462374"/>
          </a:xfrm>
          <a:prstGeom prst="rect">
            <a:avLst/>
          </a:prstGeom>
          <a:noFill/>
          <a:ln>
            <a:noFill/>
          </a:ln>
        </p:spPr>
      </p:pic>
      <p:pic>
        <p:nvPicPr>
          <p:cNvPr id="491" name="Google Shape;491;p41"/>
          <p:cNvPicPr preferRelativeResize="0"/>
          <p:nvPr/>
        </p:nvPicPr>
        <p:blipFill>
          <a:blip r:embed="rId4">
            <a:alphaModFix/>
          </a:blip>
          <a:stretch>
            <a:fillRect/>
          </a:stretch>
        </p:blipFill>
        <p:spPr>
          <a:xfrm>
            <a:off x="111575" y="1266550"/>
            <a:ext cx="4419600" cy="4036950"/>
          </a:xfrm>
          <a:prstGeom prst="rect">
            <a:avLst/>
          </a:prstGeom>
          <a:noFill/>
          <a:ln>
            <a:noFill/>
          </a:ln>
        </p:spPr>
      </p:pic>
      <p:pic>
        <p:nvPicPr>
          <p:cNvPr id="492" name="Google Shape;492;p41"/>
          <p:cNvPicPr preferRelativeResize="0"/>
          <p:nvPr/>
        </p:nvPicPr>
        <p:blipFill>
          <a:blip r:embed="rId5">
            <a:alphaModFix/>
          </a:blip>
          <a:stretch>
            <a:fillRect/>
          </a:stretch>
        </p:blipFill>
        <p:spPr>
          <a:xfrm>
            <a:off x="7283075" y="3995775"/>
            <a:ext cx="3121599" cy="2536325"/>
          </a:xfrm>
          <a:prstGeom prst="rect">
            <a:avLst/>
          </a:prstGeom>
          <a:noFill/>
          <a:ln>
            <a:noFill/>
          </a:ln>
        </p:spPr>
      </p:pic>
      <p:sp>
        <p:nvSpPr>
          <p:cNvPr id="493" name="Google Shape;493;p41"/>
          <p:cNvSpPr txBox="1"/>
          <p:nvPr/>
        </p:nvSpPr>
        <p:spPr>
          <a:xfrm>
            <a:off x="1813675" y="5412725"/>
            <a:ext cx="49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(1)</a:t>
            </a:r>
            <a:endParaRPr>
              <a:solidFill>
                <a:schemeClr val="lt1"/>
              </a:solidFill>
            </a:endParaRPr>
          </a:p>
        </p:txBody>
      </p:sp>
      <p:sp>
        <p:nvSpPr>
          <p:cNvPr id="494" name="Google Shape;494;p41"/>
          <p:cNvSpPr txBox="1"/>
          <p:nvPr/>
        </p:nvSpPr>
        <p:spPr>
          <a:xfrm>
            <a:off x="5431838" y="38364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(2)</a:t>
            </a:r>
            <a:endParaRPr>
              <a:solidFill>
                <a:schemeClr val="lt1"/>
              </a:solidFill>
            </a:endParaRPr>
          </a:p>
        </p:txBody>
      </p:sp>
      <p:sp>
        <p:nvSpPr>
          <p:cNvPr id="495" name="Google Shape;495;p41"/>
          <p:cNvSpPr txBox="1"/>
          <p:nvPr/>
        </p:nvSpPr>
        <p:spPr>
          <a:xfrm>
            <a:off x="10634325" y="5063838"/>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(3)</a:t>
            </a:r>
            <a:endParaRPr>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2"/>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Results</a:t>
            </a:r>
            <a:endParaRPr/>
          </a:p>
        </p:txBody>
      </p:sp>
      <p:sp>
        <p:nvSpPr>
          <p:cNvPr id="501" name="Google Shape;501;p42"/>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502" name="Google Shape;502;p42"/>
          <p:cNvGraphicFramePr/>
          <p:nvPr/>
        </p:nvGraphicFramePr>
        <p:xfrm>
          <a:off x="838200" y="1825626"/>
          <a:ext cx="3000000" cy="3000000"/>
        </p:xfrm>
        <a:graphic>
          <a:graphicData uri="http://schemas.openxmlformats.org/drawingml/2006/table">
            <a:tbl>
              <a:tblPr bandRow="1" firstRow="1">
                <a:noFill/>
                <a:tableStyleId>{C3240C9C-14FD-4479-A4E8-2871D215BB50}</a:tableStyleId>
              </a:tblPr>
              <a:tblGrid>
                <a:gridCol w="1444575"/>
                <a:gridCol w="1306125"/>
                <a:gridCol w="1229275"/>
                <a:gridCol w="1277825"/>
                <a:gridCol w="1303750"/>
                <a:gridCol w="1736675"/>
              </a:tblGrid>
              <a:tr h="613025">
                <a:tc>
                  <a:txBody>
                    <a:bodyPr/>
                    <a:lstStyle/>
                    <a:p>
                      <a:pPr indent="0" lvl="0" marL="0" marR="0" rtl="0" algn="ctr">
                        <a:spcBef>
                          <a:spcPts val="0"/>
                        </a:spcBef>
                        <a:spcAft>
                          <a:spcPts val="0"/>
                        </a:spcAft>
                        <a:buNone/>
                      </a:pPr>
                      <a:r>
                        <a:rPr b="0" lang="en-US" sz="1600">
                          <a:latin typeface="Arial"/>
                          <a:ea typeface="Arial"/>
                          <a:cs typeface="Arial"/>
                          <a:sym typeface="Arial"/>
                        </a:rPr>
                        <a:t>Model</a:t>
                      </a:r>
                      <a:endParaRPr b="0" sz="1600">
                        <a:latin typeface="Arial"/>
                        <a:ea typeface="Arial"/>
                        <a:cs typeface="Arial"/>
                        <a:sym typeface="Arial"/>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0" lang="en-US" sz="1600">
                          <a:latin typeface="Arial"/>
                          <a:ea typeface="Arial"/>
                          <a:cs typeface="Arial"/>
                          <a:sym typeface="Arial"/>
                        </a:rPr>
                        <a:t>Original Data</a:t>
                      </a:r>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0" lang="en-US" sz="1600">
                          <a:latin typeface="Arial"/>
                          <a:ea typeface="Arial"/>
                          <a:cs typeface="Arial"/>
                          <a:sym typeface="Arial"/>
                        </a:rPr>
                        <a:t>With MNLI</a:t>
                      </a:r>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0" lang="en-US" sz="1600">
                          <a:latin typeface="Arial"/>
                          <a:ea typeface="Arial"/>
                          <a:cs typeface="Arial"/>
                          <a:sym typeface="Arial"/>
                        </a:rPr>
                        <a:t>With XNLI</a:t>
                      </a:r>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0" lang="en-US" sz="1600">
                          <a:latin typeface="Arial"/>
                          <a:ea typeface="Arial"/>
                          <a:cs typeface="Arial"/>
                          <a:sym typeface="Arial"/>
                        </a:rPr>
                        <a:t>With SNLI</a:t>
                      </a:r>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0" lang="en-US" sz="1600">
                          <a:latin typeface="Arial"/>
                          <a:ea typeface="Arial"/>
                          <a:cs typeface="Arial"/>
                          <a:sym typeface="Arial"/>
                        </a:rPr>
                        <a:t>Hybrid</a:t>
                      </a:r>
                      <a:endParaRPr/>
                    </a:p>
                    <a:p>
                      <a:pPr indent="0" lvl="0" marL="0" marR="0" rtl="0" algn="ctr">
                        <a:spcBef>
                          <a:spcPts val="0"/>
                        </a:spcBef>
                        <a:spcAft>
                          <a:spcPts val="0"/>
                        </a:spcAft>
                        <a:buNone/>
                      </a:pPr>
                      <a:r>
                        <a:rPr b="0" lang="en-US" sz="1600">
                          <a:latin typeface="Arial"/>
                          <a:ea typeface="Arial"/>
                          <a:cs typeface="Arial"/>
                          <a:sym typeface="Arial"/>
                        </a:rPr>
                        <a:t>(MNLI + XNLI)</a:t>
                      </a:r>
                      <a:endParaRPr/>
                    </a:p>
                  </a:txBody>
                  <a:tcPr marT="45725" marB="45725" marR="91450" marL="91450" anchor="ctr">
                    <a:lnL cap="flat" cmpd="sng" w="9525">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solidFill>
                      <a:schemeClr val="accent5"/>
                    </a:solidFill>
                  </a:tcPr>
                </a:tc>
              </a:tr>
              <a:tr h="525450">
                <a:tc>
                  <a:txBody>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1. Count Vectorizer</a:t>
                      </a:r>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0.34706</a:t>
                      </a:r>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0.34801</a:t>
                      </a:r>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0.34879</a:t>
                      </a:r>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0.33165</a:t>
                      </a:r>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t>
                      </a:r>
                      <a:endParaRPr/>
                    </a:p>
                  </a:txBody>
                  <a:tcPr marT="45725" marB="45725" marR="91450" marL="91450" anchor="ctr">
                    <a:lnL cap="flat" cmpd="sng" w="9525">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r>
              <a:tr h="525450">
                <a:tc>
                  <a:txBody>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2. TF-IDF Vectorizer</a:t>
                      </a:r>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0.35192</a:t>
                      </a:r>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034915</a:t>
                      </a:r>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0.34978</a:t>
                      </a:r>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0.34663</a:t>
                      </a:r>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t>
                      </a:r>
                      <a:endParaRPr/>
                    </a:p>
                  </a:txBody>
                  <a:tcPr marT="45725" marB="45725" marR="91450" marL="91450" anchor="ctr">
                    <a:lnL cap="flat" cmpd="sng" w="9525">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r>
              <a:tr h="525450">
                <a:tc>
                  <a:txBody>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3. Word2Vec</a:t>
                      </a:r>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0.38787</a:t>
                      </a:r>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0.4015</a:t>
                      </a:r>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0.3861</a:t>
                      </a:r>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0.31583</a:t>
                      </a:r>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t>
                      </a:r>
                      <a:endParaRPr/>
                    </a:p>
                  </a:txBody>
                  <a:tcPr marT="45725" marB="45725" marR="91450" marL="91450" anchor="ctr">
                    <a:lnL cap="flat" cmpd="sng" w="9525">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r>
              <a:tr h="525450">
                <a:tc>
                  <a:txBody>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4. BERT</a:t>
                      </a:r>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0.65081</a:t>
                      </a:r>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0.67372</a:t>
                      </a:r>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0.6985</a:t>
                      </a:r>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0.34015</a:t>
                      </a:r>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lang="en-US">
                          <a:solidFill>
                            <a:schemeClr val="lt1"/>
                          </a:solidFill>
                        </a:rPr>
                        <a:t>0.69682</a:t>
                      </a:r>
                      <a:endParaRPr/>
                    </a:p>
                  </a:txBody>
                  <a:tcPr marT="45725" marB="45725" marR="91450" marL="91450" anchor="ctr">
                    <a:lnL cap="flat" cmpd="sng" w="9525">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r>
              <a:tr h="525450">
                <a:tc>
                  <a:txBody>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5. ALBERT</a:t>
                      </a:r>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0.71106</a:t>
                      </a:r>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0.7104</a:t>
                      </a:r>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0.70992</a:t>
                      </a:r>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0.66924</a:t>
                      </a:r>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lang="en-US">
                          <a:solidFill>
                            <a:schemeClr val="lt1"/>
                          </a:solidFill>
                        </a:rPr>
                        <a:t>0.72106</a:t>
                      </a:r>
                      <a:endParaRPr sz="1400">
                        <a:solidFill>
                          <a:schemeClr val="lt1"/>
                        </a:solidFill>
                        <a:latin typeface="Arial"/>
                        <a:ea typeface="Arial"/>
                        <a:cs typeface="Arial"/>
                        <a:sym typeface="Arial"/>
                      </a:endParaRPr>
                    </a:p>
                  </a:txBody>
                  <a:tcPr marT="45725" marB="45725" marR="91450" marL="91450" anchor="ctr">
                    <a:lnL cap="flat" cmpd="sng" w="9525">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r>
              <a:tr h="525450">
                <a:tc>
                  <a:txBody>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6. DistilBERT</a:t>
                      </a:r>
                      <a:endParaRPr sz="1400">
                        <a:solidFill>
                          <a:schemeClr val="lt1"/>
                        </a:solidFill>
                        <a:latin typeface="Arial"/>
                        <a:ea typeface="Arial"/>
                        <a:cs typeface="Arial"/>
                        <a:sym typeface="Arial"/>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0.56823</a:t>
                      </a:r>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0.65601</a:t>
                      </a:r>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0.61174</a:t>
                      </a:r>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lang="en-US">
                          <a:solidFill>
                            <a:schemeClr val="lt1"/>
                          </a:solidFill>
                        </a:rPr>
                        <a:t>0.33970</a:t>
                      </a:r>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0.66562</a:t>
                      </a:r>
                      <a:endParaRPr/>
                    </a:p>
                  </a:txBody>
                  <a:tcPr marT="45725" marB="45725" marR="91450" marL="91450" anchor="ctr">
                    <a:lnL cap="flat" cmpd="sng" w="9525">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r>
              <a:tr h="802225">
                <a:tc>
                  <a:txBody>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7. RoBERTa</a:t>
                      </a:r>
                      <a:endParaRPr sz="1400">
                        <a:solidFill>
                          <a:schemeClr val="lt1"/>
                        </a:solidFill>
                        <a:latin typeface="Arial"/>
                        <a:ea typeface="Arial"/>
                        <a:cs typeface="Arial"/>
                        <a:sym typeface="Arial"/>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0.79826</a:t>
                      </a:r>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0.89008</a:t>
                      </a:r>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0.87834</a:t>
                      </a:r>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0.34706</a:t>
                      </a:r>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lang="en-US" sz="1400">
                          <a:solidFill>
                            <a:schemeClr val="lt1"/>
                          </a:solidFill>
                        </a:rPr>
                        <a:t>0.95707</a:t>
                      </a:r>
                      <a:endParaRPr b="1"/>
                    </a:p>
                  </a:txBody>
                  <a:tcPr marT="45725" marB="45725" marR="91450" marL="91450" anchor="ctr">
                    <a:lnL cap="flat" cmpd="sng" w="9525">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2"/>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3"/>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Kaggle standings</a:t>
            </a:r>
            <a:endParaRPr/>
          </a:p>
        </p:txBody>
      </p:sp>
      <p:sp>
        <p:nvSpPr>
          <p:cNvPr id="508" name="Google Shape;508;p43"/>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09" name="Google Shape;509;p43"/>
          <p:cNvPicPr preferRelativeResize="0"/>
          <p:nvPr/>
        </p:nvPicPr>
        <p:blipFill rotWithShape="1">
          <a:blip r:embed="rId3">
            <a:alphaModFix/>
          </a:blip>
          <a:srcRect b="6928" l="0" r="0" t="0"/>
          <a:stretch/>
        </p:blipFill>
        <p:spPr>
          <a:xfrm>
            <a:off x="507526" y="1372184"/>
            <a:ext cx="8740612" cy="2862465"/>
          </a:xfrm>
          <a:prstGeom prst="rect">
            <a:avLst/>
          </a:prstGeom>
          <a:noFill/>
          <a:ln>
            <a:noFill/>
          </a:ln>
        </p:spPr>
      </p:pic>
      <p:sp>
        <p:nvSpPr>
          <p:cNvPr id="510" name="Google Shape;510;p43"/>
          <p:cNvSpPr txBox="1"/>
          <p:nvPr/>
        </p:nvSpPr>
        <p:spPr>
          <a:xfrm>
            <a:off x="825623" y="4660777"/>
            <a:ext cx="842251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The above result is for the model which is done with hybrid dataset(mnli+xnli) using RoBERTa.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4"/>
          <p:cNvSpPr txBox="1"/>
          <p:nvPr>
            <p:ph type="title"/>
          </p:nvPr>
        </p:nvSpPr>
        <p:spPr>
          <a:xfrm>
            <a:off x="444500" y="542925"/>
            <a:ext cx="11214000" cy="535500"/>
          </a:xfrm>
          <a:prstGeom prst="rect">
            <a:avLst/>
          </a:prstGeom>
        </p:spPr>
        <p:txBody>
          <a:bodyPr anchorCtr="0" anchor="t" bIns="45700" lIns="91425" spcFirstLastPara="1" rIns="91425" wrap="square" tIns="45700">
            <a:spAutoFit/>
          </a:bodyPr>
          <a:lstStyle/>
          <a:p>
            <a:pPr indent="0" lvl="0" marL="0" rtl="0" algn="l">
              <a:spcBef>
                <a:spcPts val="0"/>
              </a:spcBef>
              <a:spcAft>
                <a:spcPts val="0"/>
              </a:spcAft>
              <a:buNone/>
            </a:pPr>
            <a:r>
              <a:rPr lang="en-US"/>
              <a:t>References</a:t>
            </a:r>
            <a:endParaRPr/>
          </a:p>
        </p:txBody>
      </p:sp>
      <p:sp>
        <p:nvSpPr>
          <p:cNvPr id="517" name="Google Shape;517;p44"/>
          <p:cNvSpPr txBox="1"/>
          <p:nvPr>
            <p:ph idx="12" type="sldNum"/>
          </p:nvPr>
        </p:nvSpPr>
        <p:spPr>
          <a:xfrm>
            <a:off x="11252200" y="6315075"/>
            <a:ext cx="40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18" name="Google Shape;518;p44"/>
          <p:cNvSpPr txBox="1"/>
          <p:nvPr>
            <p:ph idx="1" type="body"/>
          </p:nvPr>
        </p:nvSpPr>
        <p:spPr>
          <a:xfrm>
            <a:off x="444500" y="1382400"/>
            <a:ext cx="10807800" cy="4093200"/>
          </a:xfrm>
          <a:prstGeom prst="rect">
            <a:avLst/>
          </a:prstGeom>
        </p:spPr>
        <p:txBody>
          <a:bodyPr anchorCtr="0" anchor="t" bIns="45700" lIns="91425" spcFirstLastPara="1" rIns="91425" wrap="square" tIns="45700">
            <a:noAutofit/>
          </a:bodyPr>
          <a:lstStyle/>
          <a:p>
            <a:pPr indent="-330200" lvl="0" marL="457200" rtl="0" algn="l">
              <a:spcBef>
                <a:spcPts val="600"/>
              </a:spcBef>
              <a:spcAft>
                <a:spcPts val="0"/>
              </a:spcAft>
              <a:buSzPts val="1600"/>
              <a:buChar char="•"/>
            </a:pPr>
            <a:r>
              <a:rPr lang="en-US"/>
              <a:t>Ashish Vaswani, Noam Shazeer, Niki Parmar, Jakob Uszkoreit, Llion Jones, Aidan N. Gomez, Lukasz Kaiser, &amp; Illia Polosukhin. (2017). Attention Is All You Need.</a:t>
            </a:r>
            <a:endParaRPr/>
          </a:p>
          <a:p>
            <a:pPr indent="-330200" lvl="0" marL="457200" rtl="0" algn="l">
              <a:spcBef>
                <a:spcPts val="0"/>
              </a:spcBef>
              <a:spcAft>
                <a:spcPts val="0"/>
              </a:spcAft>
              <a:buSzPts val="1600"/>
              <a:buChar char="•"/>
            </a:pPr>
            <a:r>
              <a:rPr lang="en-US"/>
              <a:t>Thomas Wolf, Lysandre Debut, Victor Sanh, Julien Chaumond, Clement Delangue, Anthony Moi, Pierric Cistac, Tim Rault, Rémi Louf, Morgan Funtowicz, Joe Davison, Sam Shleifer, Patrick von Platen, Clara Ma, Yacine Jernite, Julien Plu, Canwen Xu, Teven Le Scao, Sylvain Gugger, Mariama Drame, Quentin Lhoest, &amp; Alexander M. Rush (2020). Transformers: State-of-the-Art Natural Language Processing. In Proceedings of the 2020 Conference on Empirical Methods in Natural Language Processing: System Demonstrations (pp. 38–45). Association for Computational Linguistics.</a:t>
            </a:r>
            <a:endParaRPr/>
          </a:p>
          <a:p>
            <a:pPr indent="-330200" lvl="0" marL="457200" rtl="0" algn="l">
              <a:spcBef>
                <a:spcPts val="0"/>
              </a:spcBef>
              <a:spcAft>
                <a:spcPts val="0"/>
              </a:spcAft>
              <a:buSzPts val="1600"/>
              <a:buChar char="•"/>
            </a:pPr>
            <a:r>
              <a:rPr lang="en-US"/>
              <a:t>Contradictory, my dear Watson. Kaggle. (n.d.). Retrieved May 12, 2022, from </a:t>
            </a:r>
            <a:r>
              <a:rPr lang="en-US" u="sng">
                <a:solidFill>
                  <a:schemeClr val="hlink"/>
                </a:solidFill>
                <a:hlinkClick r:id="rId3"/>
              </a:rPr>
              <a:t>https://www.kaggle.com/competitions/contradictory-my-dear-watson/overview</a:t>
            </a:r>
            <a:endParaRPr/>
          </a:p>
          <a:p>
            <a:pPr indent="-330200" lvl="0" marL="457200" rtl="0" algn="l">
              <a:spcBef>
                <a:spcPts val="0"/>
              </a:spcBef>
              <a:spcAft>
                <a:spcPts val="0"/>
              </a:spcAft>
              <a:buSzPts val="1600"/>
              <a:buChar char="•"/>
            </a:pPr>
            <a:r>
              <a:rPr lang="en-US"/>
              <a:t>Samuel R. Bowman, Gabor Angeli, Christopher Potts, and Christopher D. Manning. 2015. A large annotated corpus for learning natural language inference. In Proceedings of the 2015 Conference on Empirical Methods in Natural Language Processing (EMNLP).</a:t>
            </a:r>
            <a:endParaRPr/>
          </a:p>
          <a:p>
            <a:pPr indent="-330200" lvl="0" marL="457200" rtl="0" algn="l">
              <a:spcBef>
                <a:spcPts val="0"/>
              </a:spcBef>
              <a:spcAft>
                <a:spcPts val="0"/>
              </a:spcAft>
              <a:buSzPts val="1600"/>
              <a:buChar char="•"/>
            </a:pPr>
            <a:r>
              <a:rPr lang="en-US"/>
              <a:t>Conneau, A., Rinott, R., Lample, G., Williams, A., Bowman, S., Schwenk, H., &amp; Stoyanov, V. (2018). XNLI: Evaluating Cross-lingual Sentence Representations. In Proceedings of the 2018 Conference on Empirical Methods in Natural Language Processing. Association for Computational Linguistics.</a:t>
            </a:r>
            <a:endParaRPr/>
          </a:p>
          <a:p>
            <a:pPr indent="-330200" lvl="0" marL="457200" rtl="0" algn="l">
              <a:spcBef>
                <a:spcPts val="0"/>
              </a:spcBef>
              <a:spcAft>
                <a:spcPts val="0"/>
              </a:spcAft>
              <a:buSzPts val="1600"/>
              <a:buChar char="•"/>
            </a:pPr>
            <a:r>
              <a:rPr lang="en-US"/>
              <a:t>Williams, A., Nangia, N., &amp; Bowman, S. (2018). A Broad-Coverage Challenge Corpus for Sentence Understanding through Inference. In Proceedings of the 2018 Conference of the North American Chapter of the Association for Computational Linguistics: Human Language Technologies, Volume 1 (Long Papers) (pp. 1112–1122). Association for Computational Linguistics.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45"/>
          <p:cNvSpPr txBox="1"/>
          <p:nvPr>
            <p:ph type="ctrTitle"/>
          </p:nvPr>
        </p:nvSpPr>
        <p:spPr>
          <a:xfrm>
            <a:off x="5217242" y="2807208"/>
            <a:ext cx="4945598" cy="124358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5400"/>
              <a:buFont typeface="Trebuchet MS"/>
              <a:buNone/>
            </a:pPr>
            <a:r>
              <a:rPr lang="en-US"/>
              <a:t>Thank You!</a:t>
            </a:r>
            <a:endParaRPr/>
          </a:p>
        </p:txBody>
      </p:sp>
      <p:sp>
        <p:nvSpPr>
          <p:cNvPr id="524" name="Google Shape;524;p45"/>
          <p:cNvSpPr txBox="1"/>
          <p:nvPr/>
        </p:nvSpPr>
        <p:spPr>
          <a:xfrm>
            <a:off x="9876100" y="5238800"/>
            <a:ext cx="2082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lt1"/>
                </a:solidFill>
              </a:rPr>
              <a:t>By:</a:t>
            </a:r>
            <a:endParaRPr b="1">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rPr b="1" lang="en-US">
                <a:solidFill>
                  <a:schemeClr val="lt1"/>
                </a:solidFill>
              </a:rPr>
              <a:t>B.Shanmukh Krishna</a:t>
            </a:r>
            <a:endParaRPr b="1">
              <a:solidFill>
                <a:schemeClr val="lt1"/>
              </a:solidFill>
            </a:endParaRPr>
          </a:p>
          <a:p>
            <a:pPr indent="0" lvl="0" marL="0" rtl="0" algn="l">
              <a:spcBef>
                <a:spcPts val="0"/>
              </a:spcBef>
              <a:spcAft>
                <a:spcPts val="0"/>
              </a:spcAft>
              <a:buNone/>
            </a:pPr>
            <a:r>
              <a:rPr b="1" lang="en-US">
                <a:solidFill>
                  <a:schemeClr val="lt1"/>
                </a:solidFill>
              </a:rPr>
              <a:t>CH. Roopa Sree</a:t>
            </a:r>
            <a:endParaRPr b="1">
              <a:solidFill>
                <a:schemeClr val="lt1"/>
              </a:solidFill>
            </a:endParaRPr>
          </a:p>
          <a:p>
            <a:pPr indent="0" lvl="0" marL="0" rtl="0" algn="l">
              <a:spcBef>
                <a:spcPts val="0"/>
              </a:spcBef>
              <a:spcAft>
                <a:spcPts val="0"/>
              </a:spcAft>
              <a:buNone/>
            </a:pPr>
            <a:r>
              <a:rPr b="1" lang="en-US">
                <a:solidFill>
                  <a:schemeClr val="lt1"/>
                </a:solidFill>
              </a:rPr>
              <a:t>Kartikeya Jain</a:t>
            </a:r>
            <a:endParaRPr b="1">
              <a:solidFill>
                <a:schemeClr val="lt1"/>
              </a:solidFill>
            </a:endParaRPr>
          </a:p>
          <a:p>
            <a:pPr indent="0" lvl="0" marL="0" rtl="0" algn="l">
              <a:spcBef>
                <a:spcPts val="0"/>
              </a:spcBef>
              <a:spcAft>
                <a:spcPts val="0"/>
              </a:spcAft>
              <a:buNone/>
            </a:pPr>
            <a:r>
              <a:rPr b="1" lang="en-US">
                <a:solidFill>
                  <a:schemeClr val="lt1"/>
                </a:solidFill>
              </a:rPr>
              <a:t>D. Ravi Kiran</a:t>
            </a:r>
            <a:endParaRPr b="1">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2"/>
          <p:cNvSpPr txBox="1"/>
          <p:nvPr>
            <p:ph type="title"/>
          </p:nvPr>
        </p:nvSpPr>
        <p:spPr>
          <a:xfrm>
            <a:off x="444500" y="880275"/>
            <a:ext cx="11214000" cy="5355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Problem Statement</a:t>
            </a:r>
            <a:endParaRPr/>
          </a:p>
        </p:txBody>
      </p:sp>
      <p:sp>
        <p:nvSpPr>
          <p:cNvPr id="329" name="Google Shape;329;p22"/>
          <p:cNvSpPr txBox="1"/>
          <p:nvPr>
            <p:ph idx="1" type="body"/>
          </p:nvPr>
        </p:nvSpPr>
        <p:spPr>
          <a:xfrm>
            <a:off x="444500" y="1310175"/>
            <a:ext cx="6718200" cy="44085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rPr lang="en-US"/>
              <a:t>If you have two sentences, there are three ways they could be related:</a:t>
            </a:r>
            <a:endParaRPr/>
          </a:p>
          <a:p>
            <a:pPr indent="-228600" lvl="0" marL="228600" rtl="0" algn="l">
              <a:spcBef>
                <a:spcPts val="1000"/>
              </a:spcBef>
              <a:spcAft>
                <a:spcPts val="0"/>
              </a:spcAft>
              <a:buSzPts val="1600"/>
              <a:buChar char="•"/>
            </a:pPr>
            <a:r>
              <a:rPr lang="en-US"/>
              <a:t>1. Entailment</a:t>
            </a:r>
            <a:endParaRPr/>
          </a:p>
          <a:p>
            <a:pPr indent="-228600" lvl="0" marL="228600" rtl="0" algn="l">
              <a:spcBef>
                <a:spcPts val="1000"/>
              </a:spcBef>
              <a:spcAft>
                <a:spcPts val="0"/>
              </a:spcAft>
              <a:buSzPts val="1600"/>
              <a:buChar char="•"/>
            </a:pPr>
            <a:r>
              <a:rPr lang="en-US"/>
              <a:t>2. Contradiction</a:t>
            </a:r>
            <a:endParaRPr/>
          </a:p>
          <a:p>
            <a:pPr indent="-228600" lvl="0" marL="228600" rtl="0" algn="l">
              <a:spcBef>
                <a:spcPts val="1000"/>
              </a:spcBef>
              <a:spcAft>
                <a:spcPts val="0"/>
              </a:spcAft>
              <a:buSzPts val="1600"/>
              <a:buChar char="•"/>
            </a:pPr>
            <a:r>
              <a:rPr lang="en-US"/>
              <a:t>3. Unrelated</a:t>
            </a:r>
            <a:endParaRPr/>
          </a:p>
          <a:p>
            <a:pPr indent="0" lvl="0" marL="0" rtl="0" algn="l">
              <a:spcBef>
                <a:spcPts val="1000"/>
              </a:spcBef>
              <a:spcAft>
                <a:spcPts val="0"/>
              </a:spcAft>
              <a:buNone/>
            </a:pPr>
            <a:r>
              <a:t/>
            </a:r>
            <a:endParaRPr/>
          </a:p>
          <a:p>
            <a:pPr indent="0" lvl="0" marL="228600" rtl="0" algn="l">
              <a:spcBef>
                <a:spcPts val="1000"/>
              </a:spcBef>
              <a:spcAft>
                <a:spcPts val="0"/>
              </a:spcAft>
              <a:buNone/>
            </a:pPr>
            <a:r>
              <a:t/>
            </a:r>
            <a:endParaRPr/>
          </a:p>
          <a:p>
            <a:pPr indent="0" lvl="0" marL="0" rtl="0" algn="l">
              <a:lnSpc>
                <a:spcPct val="90000"/>
              </a:lnSpc>
              <a:spcBef>
                <a:spcPts val="0"/>
              </a:spcBef>
              <a:spcAft>
                <a:spcPts val="0"/>
              </a:spcAft>
              <a:buNone/>
            </a:pPr>
            <a:r>
              <a:rPr b="1" lang="en-US" sz="3200">
                <a:latin typeface="Trebuchet MS"/>
                <a:ea typeface="Trebuchet MS"/>
                <a:cs typeface="Trebuchet MS"/>
                <a:sym typeface="Trebuchet MS"/>
              </a:rPr>
              <a:t>Expectations</a:t>
            </a:r>
            <a:endParaRPr/>
          </a:p>
          <a:p>
            <a:pPr indent="0" lvl="0" marL="0" rtl="0" algn="l">
              <a:lnSpc>
                <a:spcPct val="90000"/>
              </a:lnSpc>
              <a:spcBef>
                <a:spcPts val="0"/>
              </a:spcBef>
              <a:spcAft>
                <a:spcPts val="0"/>
              </a:spcAft>
              <a:buNone/>
            </a:pPr>
            <a:r>
              <a:t/>
            </a:r>
            <a:endParaRPr/>
          </a:p>
          <a:p>
            <a:pPr indent="-228600" lvl="0" marL="228600" rtl="0" algn="l">
              <a:spcBef>
                <a:spcPts val="0"/>
              </a:spcBef>
              <a:spcAft>
                <a:spcPts val="0"/>
              </a:spcAft>
              <a:buSzPts val="1600"/>
              <a:buChar char="•"/>
            </a:pPr>
            <a:r>
              <a:rPr lang="en-US"/>
              <a:t>Our job is to build an NLI model that allocates labels of 0, 1, or 2 which represents entailment, neutrality and contradiction respectively to the pairs of premises and hypothesis.</a:t>
            </a:r>
            <a:endParaRPr/>
          </a:p>
        </p:txBody>
      </p:sp>
      <p:sp>
        <p:nvSpPr>
          <p:cNvPr id="330" name="Google Shape;330;p22"/>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3"/>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Datasets</a:t>
            </a:r>
            <a:endParaRPr/>
          </a:p>
        </p:txBody>
      </p:sp>
      <p:sp>
        <p:nvSpPr>
          <p:cNvPr id="336" name="Google Shape;336;p23"/>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37" name="Google Shape;337;p23"/>
          <p:cNvSpPr txBox="1"/>
          <p:nvPr>
            <p:ph idx="1" type="body"/>
          </p:nvPr>
        </p:nvSpPr>
        <p:spPr>
          <a:xfrm>
            <a:off x="444500" y="1681163"/>
            <a:ext cx="5157787" cy="82391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2000"/>
              <a:buFont typeface="Arial"/>
              <a:buNone/>
            </a:pPr>
            <a:r>
              <a:rPr lang="en-US"/>
              <a:t>Training dataset</a:t>
            </a:r>
            <a:endParaRPr/>
          </a:p>
        </p:txBody>
      </p:sp>
      <p:sp>
        <p:nvSpPr>
          <p:cNvPr id="338" name="Google Shape;338;p23"/>
          <p:cNvSpPr txBox="1"/>
          <p:nvPr>
            <p:ph idx="2" type="body"/>
          </p:nvPr>
        </p:nvSpPr>
        <p:spPr>
          <a:xfrm>
            <a:off x="6500812" y="1681163"/>
            <a:ext cx="5157788" cy="82391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2000"/>
              <a:buFont typeface="Arial"/>
              <a:buNone/>
            </a:pPr>
            <a:r>
              <a:rPr lang="en-US"/>
              <a:t>Testing dataset</a:t>
            </a:r>
            <a:endParaRPr/>
          </a:p>
        </p:txBody>
      </p:sp>
      <p:sp>
        <p:nvSpPr>
          <p:cNvPr id="339" name="Google Shape;339;p23"/>
          <p:cNvSpPr txBox="1"/>
          <p:nvPr>
            <p:ph idx="4" type="body"/>
          </p:nvPr>
        </p:nvSpPr>
        <p:spPr>
          <a:xfrm>
            <a:off x="6475412" y="2505075"/>
            <a:ext cx="5183188" cy="36845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1800"/>
              <a:buChar char="•"/>
            </a:pPr>
            <a:r>
              <a:rPr lang="en-US"/>
              <a:t>The shape of testing dataset is (5195, 5)</a:t>
            </a:r>
            <a:endParaRPr/>
          </a:p>
          <a:p>
            <a:pPr indent="-228600" lvl="0" marL="228600" rtl="0" algn="l">
              <a:lnSpc>
                <a:spcPct val="90000"/>
              </a:lnSpc>
              <a:spcBef>
                <a:spcPts val="1000"/>
              </a:spcBef>
              <a:spcAft>
                <a:spcPts val="0"/>
              </a:spcAft>
              <a:buSzPts val="1800"/>
              <a:buChar char="•"/>
            </a:pPr>
            <a:r>
              <a:rPr lang="en-US"/>
              <a:t>Test data also contains samples of 15 different languages</a:t>
            </a:r>
            <a:endParaRPr/>
          </a:p>
          <a:p>
            <a:pPr indent="-228600" lvl="0" marL="228600" rtl="0" algn="l">
              <a:lnSpc>
                <a:spcPct val="90000"/>
              </a:lnSpc>
              <a:spcBef>
                <a:spcPts val="1000"/>
              </a:spcBef>
              <a:spcAft>
                <a:spcPts val="0"/>
              </a:spcAft>
              <a:buSzPts val="1800"/>
              <a:buChar char="•"/>
            </a:pPr>
            <a:r>
              <a:rPr lang="en-US"/>
              <a:t>Has no label column</a:t>
            </a:r>
            <a:endParaRPr/>
          </a:p>
          <a:p>
            <a:pPr indent="-228600" lvl="0" marL="228600" rtl="0" algn="l">
              <a:lnSpc>
                <a:spcPct val="90000"/>
              </a:lnSpc>
              <a:spcBef>
                <a:spcPts val="1000"/>
              </a:spcBef>
              <a:spcAft>
                <a:spcPts val="0"/>
              </a:spcAft>
              <a:buSzPts val="1800"/>
              <a:buChar char="•"/>
            </a:pPr>
            <a:r>
              <a:rPr lang="en-US"/>
              <a:t>Majority of the records belong to English language(2954)</a:t>
            </a:r>
            <a:endParaRPr/>
          </a:p>
          <a:p>
            <a:pPr indent="-114300" lvl="0" marL="228600" rtl="0" algn="l">
              <a:lnSpc>
                <a:spcPct val="90000"/>
              </a:lnSpc>
              <a:spcBef>
                <a:spcPts val="1000"/>
              </a:spcBef>
              <a:spcAft>
                <a:spcPts val="0"/>
              </a:spcAft>
              <a:buSzPts val="1800"/>
              <a:buNone/>
            </a:pPr>
            <a:r>
              <a:t/>
            </a:r>
            <a:endParaRPr/>
          </a:p>
        </p:txBody>
      </p:sp>
      <p:sp>
        <p:nvSpPr>
          <p:cNvPr id="340" name="Google Shape;340;p23"/>
          <p:cNvSpPr txBox="1"/>
          <p:nvPr>
            <p:ph idx="3" type="body"/>
          </p:nvPr>
        </p:nvSpPr>
        <p:spPr>
          <a:xfrm>
            <a:off x="373479" y="2505075"/>
            <a:ext cx="5157787" cy="36845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1800"/>
              <a:buChar char="•"/>
            </a:pPr>
            <a:r>
              <a:rPr lang="en-US"/>
              <a:t>The shape of training dataset is (12120, 6)</a:t>
            </a:r>
            <a:endParaRPr/>
          </a:p>
          <a:p>
            <a:pPr indent="-228600" lvl="0" marL="228600" rtl="0" algn="l">
              <a:lnSpc>
                <a:spcPct val="90000"/>
              </a:lnSpc>
              <a:spcBef>
                <a:spcPts val="1000"/>
              </a:spcBef>
              <a:spcAft>
                <a:spcPts val="0"/>
              </a:spcAft>
              <a:buSzPts val="1800"/>
              <a:buChar char="•"/>
            </a:pPr>
            <a:r>
              <a:rPr lang="en-US"/>
              <a:t>The dataset contains samples of 15 different languages </a:t>
            </a:r>
            <a:endParaRPr/>
          </a:p>
          <a:p>
            <a:pPr indent="-228600" lvl="0" marL="228600" rtl="0" algn="l">
              <a:lnSpc>
                <a:spcPct val="90000"/>
              </a:lnSpc>
              <a:spcBef>
                <a:spcPts val="1000"/>
              </a:spcBef>
              <a:spcAft>
                <a:spcPts val="0"/>
              </a:spcAft>
              <a:buSzPts val="1800"/>
              <a:buChar char="•"/>
            </a:pPr>
            <a:r>
              <a:rPr lang="en-US"/>
              <a:t>Has the label column</a:t>
            </a:r>
            <a:endParaRPr/>
          </a:p>
          <a:p>
            <a:pPr indent="-228600" lvl="0" marL="228600" rtl="0" algn="l">
              <a:lnSpc>
                <a:spcPct val="90000"/>
              </a:lnSpc>
              <a:spcBef>
                <a:spcPts val="1000"/>
              </a:spcBef>
              <a:spcAft>
                <a:spcPts val="0"/>
              </a:spcAft>
              <a:buSzPts val="1800"/>
              <a:buChar char="•"/>
            </a:pPr>
            <a:r>
              <a:rPr lang="en-US"/>
              <a:t>Majority of the records belong to English language(6870)</a:t>
            </a:r>
            <a:endParaRPr/>
          </a:p>
          <a:p>
            <a:pPr indent="-114300" lvl="0" marL="228600" rtl="0" algn="l">
              <a:lnSpc>
                <a:spcPct val="90000"/>
              </a:lnSpc>
              <a:spcBef>
                <a:spcPts val="1000"/>
              </a:spcBef>
              <a:spcAft>
                <a:spcPts val="0"/>
              </a:spcAft>
              <a:buSzPts val="1800"/>
              <a:buNone/>
            </a:pPr>
            <a:r>
              <a:t/>
            </a:r>
            <a:endParaRPr/>
          </a:p>
        </p:txBody>
      </p:sp>
      <p:pic>
        <p:nvPicPr>
          <p:cNvPr id="341" name="Google Shape;341;p23"/>
          <p:cNvPicPr preferRelativeResize="0"/>
          <p:nvPr/>
        </p:nvPicPr>
        <p:blipFill rotWithShape="1">
          <a:blip r:embed="rId3">
            <a:alphaModFix/>
          </a:blip>
          <a:srcRect b="0" l="0" r="0" t="0"/>
          <a:stretch/>
        </p:blipFill>
        <p:spPr>
          <a:xfrm>
            <a:off x="162821" y="4520699"/>
            <a:ext cx="5933180" cy="1794376"/>
          </a:xfrm>
          <a:prstGeom prst="rect">
            <a:avLst/>
          </a:prstGeom>
          <a:noFill/>
          <a:ln>
            <a:noFill/>
          </a:ln>
        </p:spPr>
      </p:pic>
      <p:pic>
        <p:nvPicPr>
          <p:cNvPr id="342" name="Google Shape;342;p23"/>
          <p:cNvPicPr preferRelativeResize="0"/>
          <p:nvPr/>
        </p:nvPicPr>
        <p:blipFill rotWithShape="1">
          <a:blip r:embed="rId4">
            <a:alphaModFix/>
          </a:blip>
          <a:srcRect b="0" l="0" r="0" t="0"/>
          <a:stretch/>
        </p:blipFill>
        <p:spPr>
          <a:xfrm>
            <a:off x="6258820" y="4520699"/>
            <a:ext cx="5770359" cy="17943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4"/>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sz="3200"/>
              <a:t>EDA</a:t>
            </a:r>
            <a:endParaRPr/>
          </a:p>
        </p:txBody>
      </p:sp>
      <p:sp>
        <p:nvSpPr>
          <p:cNvPr id="348" name="Google Shape;348;p24"/>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49" name="Google Shape;349;p24"/>
          <p:cNvPicPr preferRelativeResize="0"/>
          <p:nvPr/>
        </p:nvPicPr>
        <p:blipFill rotWithShape="1">
          <a:blip r:embed="rId3">
            <a:alphaModFix/>
          </a:blip>
          <a:srcRect b="0" l="0" r="0" t="0"/>
          <a:stretch/>
        </p:blipFill>
        <p:spPr>
          <a:xfrm>
            <a:off x="6268375" y="2522857"/>
            <a:ext cx="3810000" cy="3195771"/>
          </a:xfrm>
          <a:prstGeom prst="rect">
            <a:avLst/>
          </a:prstGeom>
          <a:noFill/>
          <a:ln>
            <a:noFill/>
          </a:ln>
        </p:spPr>
      </p:pic>
      <p:pic>
        <p:nvPicPr>
          <p:cNvPr id="350" name="Google Shape;350;p24"/>
          <p:cNvPicPr preferRelativeResize="0"/>
          <p:nvPr/>
        </p:nvPicPr>
        <p:blipFill rotWithShape="1">
          <a:blip r:embed="rId4">
            <a:alphaModFix/>
          </a:blip>
          <a:srcRect b="0" l="0" r="0" t="0"/>
          <a:stretch/>
        </p:blipFill>
        <p:spPr>
          <a:xfrm>
            <a:off x="701775" y="2261300"/>
            <a:ext cx="4613450" cy="4063294"/>
          </a:xfrm>
          <a:prstGeom prst="rect">
            <a:avLst/>
          </a:prstGeom>
          <a:noFill/>
          <a:ln>
            <a:noFill/>
          </a:ln>
        </p:spPr>
      </p:pic>
      <p:sp>
        <p:nvSpPr>
          <p:cNvPr id="351" name="Google Shape;351;p24"/>
          <p:cNvSpPr txBox="1"/>
          <p:nvPr/>
        </p:nvSpPr>
        <p:spPr>
          <a:xfrm>
            <a:off x="1669300" y="1554350"/>
            <a:ext cx="2678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lt1"/>
                </a:solidFill>
              </a:rPr>
              <a:t>Language d</a:t>
            </a:r>
            <a:r>
              <a:rPr lang="en-US" sz="2000">
                <a:solidFill>
                  <a:schemeClr val="lt1"/>
                </a:solidFill>
              </a:rPr>
              <a:t>istribution</a:t>
            </a:r>
            <a:endParaRPr sz="2000">
              <a:solidFill>
                <a:schemeClr val="lt1"/>
              </a:solidFill>
            </a:endParaRPr>
          </a:p>
        </p:txBody>
      </p:sp>
      <p:sp>
        <p:nvSpPr>
          <p:cNvPr id="352" name="Google Shape;352;p24"/>
          <p:cNvSpPr txBox="1"/>
          <p:nvPr/>
        </p:nvSpPr>
        <p:spPr>
          <a:xfrm>
            <a:off x="7109125" y="1554338"/>
            <a:ext cx="2128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lt1"/>
                </a:solidFill>
              </a:rPr>
              <a:t>Label distribution</a:t>
            </a:r>
            <a:endParaRPr sz="20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5"/>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Trebuchet MS"/>
              <a:buNone/>
            </a:pPr>
            <a:r>
              <a:rPr lang="en-US"/>
              <a:t>EDA</a:t>
            </a:r>
            <a:endParaRPr/>
          </a:p>
        </p:txBody>
      </p:sp>
      <p:sp>
        <p:nvSpPr>
          <p:cNvPr id="358" name="Google Shape;358;p25"/>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59" name="Google Shape;359;p25"/>
          <p:cNvSpPr txBox="1"/>
          <p:nvPr/>
        </p:nvSpPr>
        <p:spPr>
          <a:xfrm flipH="1">
            <a:off x="1894956" y="1366576"/>
            <a:ext cx="11688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360" name="Google Shape;360;p25"/>
          <p:cNvSpPr txBox="1"/>
          <p:nvPr/>
        </p:nvSpPr>
        <p:spPr>
          <a:xfrm flipH="1">
            <a:off x="3616200" y="1503425"/>
            <a:ext cx="49596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rPr>
              <a:t>Language specific label distribution</a:t>
            </a:r>
            <a:endParaRPr sz="2400"/>
          </a:p>
        </p:txBody>
      </p:sp>
      <p:pic>
        <p:nvPicPr>
          <p:cNvPr id="361" name="Google Shape;361;p25"/>
          <p:cNvPicPr preferRelativeResize="0"/>
          <p:nvPr/>
        </p:nvPicPr>
        <p:blipFill>
          <a:blip r:embed="rId3">
            <a:alphaModFix/>
          </a:blip>
          <a:stretch>
            <a:fillRect/>
          </a:stretch>
        </p:blipFill>
        <p:spPr>
          <a:xfrm>
            <a:off x="3225963" y="2184225"/>
            <a:ext cx="5651175" cy="44051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6"/>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Trebuchet MS"/>
              <a:buNone/>
            </a:pPr>
            <a:r>
              <a:rPr lang="en-US"/>
              <a:t>EDA</a:t>
            </a:r>
            <a:endParaRPr/>
          </a:p>
        </p:txBody>
      </p:sp>
      <p:sp>
        <p:nvSpPr>
          <p:cNvPr id="367" name="Google Shape;367;p26"/>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pic>
        <p:nvPicPr>
          <p:cNvPr id="368" name="Google Shape;368;p26"/>
          <p:cNvPicPr preferRelativeResize="0"/>
          <p:nvPr/>
        </p:nvPicPr>
        <p:blipFill rotWithShape="1">
          <a:blip r:embed="rId3">
            <a:alphaModFix/>
          </a:blip>
          <a:srcRect b="0" l="0" r="0" t="0"/>
          <a:stretch/>
        </p:blipFill>
        <p:spPr>
          <a:xfrm>
            <a:off x="667156" y="1738779"/>
            <a:ext cx="3965134" cy="4659247"/>
          </a:xfrm>
          <a:prstGeom prst="rect">
            <a:avLst/>
          </a:prstGeom>
          <a:solidFill>
            <a:srgbClr val="FFFFFF"/>
          </a:solidFill>
          <a:ln>
            <a:noFill/>
          </a:ln>
        </p:spPr>
      </p:pic>
      <p:pic>
        <p:nvPicPr>
          <p:cNvPr id="369" name="Google Shape;369;p26"/>
          <p:cNvPicPr preferRelativeResize="0"/>
          <p:nvPr/>
        </p:nvPicPr>
        <p:blipFill rotWithShape="1">
          <a:blip r:embed="rId4">
            <a:alphaModFix/>
          </a:blip>
          <a:srcRect b="0" l="0" r="0" t="0"/>
          <a:stretch/>
        </p:blipFill>
        <p:spPr>
          <a:xfrm>
            <a:off x="5131761" y="1738779"/>
            <a:ext cx="4052433" cy="4659248"/>
          </a:xfrm>
          <a:prstGeom prst="rect">
            <a:avLst/>
          </a:prstGeom>
          <a:noFill/>
          <a:ln>
            <a:noFill/>
          </a:ln>
        </p:spPr>
      </p:pic>
      <p:sp>
        <p:nvSpPr>
          <p:cNvPr id="370" name="Google Shape;370;p26"/>
          <p:cNvSpPr txBox="1"/>
          <p:nvPr/>
        </p:nvSpPr>
        <p:spPr>
          <a:xfrm flipH="1">
            <a:off x="1894956" y="1366576"/>
            <a:ext cx="1168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Arial"/>
                <a:ea typeface="Arial"/>
                <a:cs typeface="Arial"/>
                <a:sym typeface="Arial"/>
              </a:rPr>
              <a:t>Training</a:t>
            </a:r>
            <a:endParaRPr/>
          </a:p>
        </p:txBody>
      </p:sp>
      <p:sp>
        <p:nvSpPr>
          <p:cNvPr id="371" name="Google Shape;371;p26"/>
          <p:cNvSpPr txBox="1"/>
          <p:nvPr/>
        </p:nvSpPr>
        <p:spPr>
          <a:xfrm flipH="1">
            <a:off x="6695147" y="1366576"/>
            <a:ext cx="154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Testing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7"/>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Traditional methods</a:t>
            </a:r>
            <a:endParaRPr/>
          </a:p>
        </p:txBody>
      </p:sp>
      <p:graphicFrame>
        <p:nvGraphicFramePr>
          <p:cNvPr id="377" name="Google Shape;377;p27"/>
          <p:cNvGraphicFramePr/>
          <p:nvPr/>
        </p:nvGraphicFramePr>
        <p:xfrm>
          <a:off x="3033793" y="2232603"/>
          <a:ext cx="3000000" cy="3000000"/>
        </p:xfrm>
        <a:graphic>
          <a:graphicData uri="http://schemas.openxmlformats.org/drawingml/2006/table">
            <a:tbl>
              <a:tblPr bandRow="1" firstRow="1">
                <a:noFill/>
                <a:tableStyleId>{C3240C9C-14FD-4479-A4E8-2871D215BB50}</a:tableStyleId>
              </a:tblPr>
              <a:tblGrid>
                <a:gridCol w="2876025"/>
                <a:gridCol w="2590250"/>
              </a:tblGrid>
              <a:tr h="944725">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Models Used</a:t>
                      </a:r>
                      <a:endParaRPr b="0" sz="2200" u="none" cap="none" strike="noStrike">
                        <a:latin typeface="Arial"/>
                        <a:ea typeface="Arial"/>
                        <a:cs typeface="Arial"/>
                        <a:sym typeface="Arial"/>
                      </a:endParaRPr>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0" lang="en-US" sz="2200"/>
                        <a:t>Algorithm</a:t>
                      </a:r>
                      <a:endParaRPr b="0" sz="2200" u="none" cap="none" strike="noStrike">
                        <a:latin typeface="Arial"/>
                        <a:ea typeface="Arial"/>
                        <a:cs typeface="Arial"/>
                        <a:sym typeface="Arial"/>
                      </a:endParaRPr>
                    </a:p>
                  </a:txBody>
                  <a:tcPr marT="45725" marB="45725" marR="91450" marL="91450" anchor="ctr">
                    <a:lnL cap="flat" cmpd="sng" w="9525">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solidFill>
                      <a:schemeClr val="accent5"/>
                    </a:solidFill>
                  </a:tcPr>
                </a:tc>
              </a:tr>
              <a:tr h="842875">
                <a:tc>
                  <a:txBody>
                    <a:bodyPr/>
                    <a:lstStyle/>
                    <a:p>
                      <a:pPr indent="0" lvl="0" marL="0" marR="0" rtl="0" algn="l">
                        <a:spcBef>
                          <a:spcPts val="0"/>
                        </a:spcBef>
                        <a:spcAft>
                          <a:spcPts val="0"/>
                        </a:spcAft>
                        <a:buNone/>
                      </a:pPr>
                      <a:r>
                        <a:rPr lang="en-US" sz="1800" u="none" cap="none" strike="noStrike">
                          <a:solidFill>
                            <a:schemeClr val="lt1"/>
                          </a:solidFill>
                          <a:latin typeface="Arial"/>
                          <a:ea typeface="Arial"/>
                          <a:cs typeface="Arial"/>
                          <a:sym typeface="Arial"/>
                        </a:rPr>
                        <a:t>1. CountVectorizer</a:t>
                      </a:r>
                      <a:endParaRPr sz="1800"/>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l">
                        <a:spcBef>
                          <a:spcPts val="0"/>
                        </a:spcBef>
                        <a:spcAft>
                          <a:spcPts val="0"/>
                        </a:spcAft>
                        <a:buNone/>
                      </a:pPr>
                      <a:r>
                        <a:rPr lang="en-US" sz="1800">
                          <a:solidFill>
                            <a:schemeClr val="lt1"/>
                          </a:solidFill>
                        </a:rPr>
                        <a:t>Gradient</a:t>
                      </a:r>
                      <a:r>
                        <a:rPr lang="en-US" sz="1800">
                          <a:solidFill>
                            <a:schemeClr val="lt1"/>
                          </a:solidFill>
                        </a:rPr>
                        <a:t> Boosting</a:t>
                      </a:r>
                      <a:endParaRPr sz="1800" u="none" cap="none" strike="noStrike">
                        <a:solidFill>
                          <a:schemeClr val="lt1"/>
                        </a:solidFill>
                        <a:latin typeface="Arial"/>
                        <a:ea typeface="Arial"/>
                        <a:cs typeface="Arial"/>
                        <a:sym typeface="Arial"/>
                      </a:endParaRPr>
                    </a:p>
                  </a:txBody>
                  <a:tcPr marT="45725" marB="45725" marR="91450" marL="91450" anchor="ctr">
                    <a:lnL cap="flat" cmpd="sng" w="9525">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r>
              <a:tr h="842875">
                <a:tc>
                  <a:txBody>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2. TF-IDF Vectorizer</a:t>
                      </a:r>
                      <a:endParaRPr sz="1800"/>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l">
                        <a:spcBef>
                          <a:spcPts val="0"/>
                        </a:spcBef>
                        <a:spcAft>
                          <a:spcPts val="0"/>
                        </a:spcAft>
                        <a:buNone/>
                      </a:pPr>
                      <a:r>
                        <a:rPr lang="en-US" sz="1800">
                          <a:solidFill>
                            <a:schemeClr val="lt1"/>
                          </a:solidFill>
                        </a:rPr>
                        <a:t>Gradient Boosting</a:t>
                      </a:r>
                      <a:endParaRPr sz="1800">
                        <a:solidFill>
                          <a:schemeClr val="lt1"/>
                        </a:solidFill>
                        <a:latin typeface="Arial"/>
                        <a:ea typeface="Arial"/>
                        <a:cs typeface="Arial"/>
                        <a:sym typeface="Arial"/>
                      </a:endParaRPr>
                    </a:p>
                  </a:txBody>
                  <a:tcPr marT="45725" marB="45725" marR="91450" marL="91450" anchor="ctr">
                    <a:lnL cap="flat" cmpd="sng" w="9525">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r>
              <a:tr h="1052650">
                <a:tc>
                  <a:txBody>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3. Word2Vec</a:t>
                      </a:r>
                      <a:endParaRPr sz="1800"/>
                    </a:p>
                  </a:txBody>
                  <a:tcPr marT="45725" marB="45725" marR="91450" marL="914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c>
                  <a:txBody>
                    <a:bodyPr/>
                    <a:lstStyle/>
                    <a:p>
                      <a:pPr indent="0" lvl="0" marL="0" marR="0" rtl="0" algn="l">
                        <a:spcBef>
                          <a:spcPts val="0"/>
                        </a:spcBef>
                        <a:spcAft>
                          <a:spcPts val="0"/>
                        </a:spcAft>
                        <a:buNone/>
                      </a:pPr>
                      <a:r>
                        <a:rPr lang="en-US" sz="1800">
                          <a:solidFill>
                            <a:schemeClr val="lt1"/>
                          </a:solidFill>
                        </a:rPr>
                        <a:t>LSTM</a:t>
                      </a:r>
                      <a:endParaRPr sz="1800">
                        <a:solidFill>
                          <a:schemeClr val="lt1"/>
                        </a:solidFill>
                        <a:latin typeface="Arial"/>
                        <a:ea typeface="Arial"/>
                        <a:cs typeface="Arial"/>
                        <a:sym typeface="Arial"/>
                      </a:endParaRPr>
                    </a:p>
                  </a:txBody>
                  <a:tcPr marT="45725" marB="45725" marR="91450" marL="91450" anchor="ctr">
                    <a:lnL cap="flat" cmpd="sng" w="9525">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5"/>
                    </a:solidFill>
                  </a:tcPr>
                </a:tc>
              </a:tr>
            </a:tbl>
          </a:graphicData>
        </a:graphic>
      </p:graphicFrame>
      <p:sp>
        <p:nvSpPr>
          <p:cNvPr id="378" name="Google Shape;378;p27"/>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8"/>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Disadvantages of LSTMs</a:t>
            </a:r>
            <a:endParaRPr/>
          </a:p>
        </p:txBody>
      </p:sp>
      <p:sp>
        <p:nvSpPr>
          <p:cNvPr id="384" name="Google Shape;384;p28"/>
          <p:cNvSpPr txBox="1"/>
          <p:nvPr>
            <p:ph idx="1" type="body"/>
          </p:nvPr>
        </p:nvSpPr>
        <p:spPr>
          <a:xfrm>
            <a:off x="444500" y="1625385"/>
            <a:ext cx="6718200" cy="4093200"/>
          </a:xfrm>
          <a:prstGeom prst="rect">
            <a:avLst/>
          </a:prstGeom>
          <a:noFill/>
          <a:ln>
            <a:noFill/>
          </a:ln>
        </p:spPr>
        <p:txBody>
          <a:bodyPr anchorCtr="0" anchor="t" bIns="45700" lIns="91425" spcFirstLastPara="1" rIns="91425" wrap="square" tIns="45700">
            <a:noAutofit/>
          </a:bodyPr>
          <a:lstStyle/>
          <a:p>
            <a:pPr indent="-285750" lvl="0" marL="228600" rtl="0" algn="just">
              <a:lnSpc>
                <a:spcPct val="115000"/>
              </a:lnSpc>
              <a:spcBef>
                <a:spcPts val="0"/>
              </a:spcBef>
              <a:spcAft>
                <a:spcPts val="0"/>
              </a:spcAft>
              <a:buSzPts val="2500"/>
              <a:buChar char="•"/>
            </a:pPr>
            <a:r>
              <a:rPr lang="en-US" sz="2500"/>
              <a:t>Difficult to train</a:t>
            </a:r>
            <a:endParaRPr sz="2500"/>
          </a:p>
          <a:p>
            <a:pPr indent="-285750" lvl="0" marL="228600" rtl="0" algn="just">
              <a:lnSpc>
                <a:spcPct val="115000"/>
              </a:lnSpc>
              <a:spcBef>
                <a:spcPts val="0"/>
              </a:spcBef>
              <a:spcAft>
                <a:spcPts val="0"/>
              </a:spcAft>
              <a:buSzPts val="2500"/>
              <a:buChar char="•"/>
            </a:pPr>
            <a:r>
              <a:rPr lang="en-US" sz="2500"/>
              <a:t>Very long gradient paths</a:t>
            </a:r>
            <a:endParaRPr sz="2500"/>
          </a:p>
          <a:p>
            <a:pPr indent="-285750" lvl="0" marL="228600" rtl="0" algn="just">
              <a:lnSpc>
                <a:spcPct val="115000"/>
              </a:lnSpc>
              <a:spcBef>
                <a:spcPts val="0"/>
              </a:spcBef>
              <a:spcAft>
                <a:spcPts val="0"/>
              </a:spcAft>
              <a:buSzPts val="2500"/>
              <a:buChar char="•"/>
            </a:pPr>
            <a:r>
              <a:rPr lang="en-US" sz="2500"/>
              <a:t>Transfer learning never really worked</a:t>
            </a:r>
            <a:endParaRPr sz="2500"/>
          </a:p>
          <a:p>
            <a:pPr indent="-285750" lvl="0" marL="228600" rtl="0" algn="just">
              <a:lnSpc>
                <a:spcPct val="115000"/>
              </a:lnSpc>
              <a:spcBef>
                <a:spcPts val="0"/>
              </a:spcBef>
              <a:spcAft>
                <a:spcPts val="0"/>
              </a:spcAft>
              <a:buSzPts val="2500"/>
              <a:buChar char="•"/>
            </a:pPr>
            <a:r>
              <a:rPr lang="en-US" sz="2500"/>
              <a:t>Specific labelled dataset for each new task</a:t>
            </a:r>
            <a:endParaRPr sz="2500"/>
          </a:p>
        </p:txBody>
      </p:sp>
      <p:sp>
        <p:nvSpPr>
          <p:cNvPr id="385" name="Google Shape;385;p28"/>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