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5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0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4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6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6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7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4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6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4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8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Kartikey</a:t>
            </a:r>
            <a:r>
              <a:rPr lang="en-US" dirty="0" smtClean="0"/>
              <a:t> Bhardwaj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609099"/>
            <a:ext cx="5189538" cy="22494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156547"/>
            <a:ext cx="5189538" cy="31545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109990"/>
            <a:ext cx="5189538" cy="3247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334517"/>
            <a:ext cx="5189538" cy="27985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093237"/>
            <a:ext cx="5189538" cy="32811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608</TotalTime>
  <Words>644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circular</vt:lpstr>
      <vt:lpstr>Times New Roman</vt:lpstr>
      <vt:lpstr>Wingdings</vt:lpstr>
      <vt:lpstr>Wingdings 3</vt:lpstr>
      <vt:lpstr>Ion Boardroom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DELL</cp:lastModifiedBy>
  <cp:revision>13</cp:revision>
  <dcterms:created xsi:type="dcterms:W3CDTF">2022-01-03T15:55:11Z</dcterms:created>
  <dcterms:modified xsi:type="dcterms:W3CDTF">2023-12-05T16:28:04Z</dcterms:modified>
</cp:coreProperties>
</file>