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96" r:id="rId4"/>
    <p:sldId id="257" r:id="rId5"/>
    <p:sldId id="259" r:id="rId6"/>
    <p:sldId id="300" r:id="rId7"/>
    <p:sldId id="301" r:id="rId8"/>
    <p:sldId id="297" r:id="rId9"/>
    <p:sldId id="308" r:id="rId10"/>
    <p:sldId id="302" r:id="rId11"/>
    <p:sldId id="304" r:id="rId12"/>
    <p:sldId id="303" r:id="rId13"/>
    <p:sldId id="305" r:id="rId14"/>
    <p:sldId id="306" r:id="rId15"/>
    <p:sldId id="298" r:id="rId16"/>
    <p:sldId id="307" r:id="rId17"/>
    <p:sldId id="309" r:id="rId18"/>
    <p:sldId id="310" r:id="rId19"/>
    <p:sldId id="311" r:id="rId20"/>
    <p:sldId id="312" r:id="rId21"/>
    <p:sldId id="262" r:id="rId22"/>
    <p:sldId id="313" r:id="rId23"/>
    <p:sldId id="314" r:id="rId24"/>
    <p:sldId id="28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F482D-AE22-4D79-9E8A-4E7BBCE41CC2}" v="45" dt="2021-11-08T06:00:12.372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0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5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63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92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and Algorithm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902BA-FAD2-4892-9021-7C9DC1C6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 Examples </a:t>
            </a:r>
          </a:p>
        </p:txBody>
      </p:sp>
    </p:spTree>
    <p:extLst>
      <p:ext uri="{BB962C8B-B14F-4D97-AF65-F5344CB8AC3E}">
        <p14:creationId xmlns:p14="http://schemas.microsoft.com/office/powerpoint/2010/main" val="268393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42A6-9195-4FC7-97A4-6E6C5EB9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E48E-3AEA-4C46-9DDE-200E09127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24E9F-D6A1-4685-BB37-45E40EA88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Image6">
            <a:extLst>
              <a:ext uri="{FF2B5EF4-FFF2-40B4-BE49-F238E27FC236}">
                <a16:creationId xmlns:a16="http://schemas.microsoft.com/office/drawing/2014/main" id="{893ACB0E-6EE1-412D-B648-588E56D0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4044" y="2070222"/>
            <a:ext cx="6340229" cy="11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A774D-6807-4087-81DF-47672437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Dictionary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B8E7C2-5D1E-431A-99A8-CF132C1D7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Image2">
            <a:extLst>
              <a:ext uri="{FF2B5EF4-FFF2-40B4-BE49-F238E27FC236}">
                <a16:creationId xmlns:a16="http://schemas.microsoft.com/office/drawing/2014/main" id="{485EDF89-60A2-4FEA-A0E0-C80708B2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6150" y="1170432"/>
            <a:ext cx="5430889" cy="3365274"/>
          </a:xfrm>
          <a:prstGeom prst="rect">
            <a:avLst/>
          </a:prstGeom>
        </p:spPr>
      </p:pic>
      <p:pic>
        <p:nvPicPr>
          <p:cNvPr id="9" name="Image10">
            <a:extLst>
              <a:ext uri="{FF2B5EF4-FFF2-40B4-BE49-F238E27FC236}">
                <a16:creationId xmlns:a16="http://schemas.microsoft.com/office/drawing/2014/main" id="{4F4FA015-2AD8-4CE0-9D65-7E9B25B6D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76" b="-752"/>
          <a:stretch/>
        </p:blipFill>
        <p:spPr bwMode="auto">
          <a:xfrm>
            <a:off x="6269858" y="2828467"/>
            <a:ext cx="2035173" cy="3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2DEF-76A1-49E0-970F-85900420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Stacks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3928-6830-4E95-98B2-B54144F04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C8AA3-58A4-471D-A849-D1951135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Image8">
            <a:extLst>
              <a:ext uri="{FF2B5EF4-FFF2-40B4-BE49-F238E27FC236}">
                <a16:creationId xmlns:a16="http://schemas.microsoft.com/office/drawing/2014/main" id="{D8A5599B-5749-4FCB-A07E-592227B3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0390" y="1849755"/>
            <a:ext cx="5443220" cy="14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E943-8BE8-4211-8801-056387BA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63C5-382D-459C-8B02-05040C06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064A2-9B7B-4E03-9A79-BE70A54D2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Image10">
            <a:extLst>
              <a:ext uri="{FF2B5EF4-FFF2-40B4-BE49-F238E27FC236}">
                <a16:creationId xmlns:a16="http://schemas.microsoft.com/office/drawing/2014/main" id="{A2CFA708-9197-4F8B-88B8-7F9276FF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6653" y="1261700"/>
            <a:ext cx="1701800" cy="32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2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2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Structure of my project</a:t>
            </a:r>
            <a:endParaRPr dirty="0"/>
          </a:p>
        </p:txBody>
      </p:sp>
      <p:sp>
        <p:nvSpPr>
          <p:cNvPr id="275" name="Google Shape;275;p30"/>
          <p:cNvSpPr/>
          <p:nvPr/>
        </p:nvSpPr>
        <p:spPr>
          <a:xfrm>
            <a:off x="1003718" y="1479044"/>
            <a:ext cx="1560187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Animation</a:t>
            </a:r>
            <a:endParaRPr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7330-2008-4C06-B2BC-7DFE3D7C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 for my design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B607F-E2B5-458F-B769-13F0AFC32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function of bubble sort </a:t>
            </a:r>
          </a:p>
          <a:p>
            <a:r>
              <a:rPr lang="en-IN" dirty="0"/>
              <a:t>Visualize it with the help of matplotlib and Seaborn</a:t>
            </a:r>
          </a:p>
          <a:p>
            <a:pPr lvl="1"/>
            <a:r>
              <a:rPr lang="en-IN" dirty="0"/>
              <a:t>Generate the random value </a:t>
            </a:r>
          </a:p>
          <a:p>
            <a:pPr lvl="1"/>
            <a:r>
              <a:rPr lang="en-IN" dirty="0"/>
              <a:t>Create a figure and subsequent plots </a:t>
            </a:r>
          </a:p>
          <a:p>
            <a:pPr lvl="1"/>
            <a:r>
              <a:rPr lang="en-IN" dirty="0"/>
              <a:t>Set the maximum limit for the X axis </a:t>
            </a:r>
          </a:p>
          <a:p>
            <a:pPr lvl="1"/>
            <a:r>
              <a:rPr lang="en-IN" dirty="0"/>
              <a:t>Update the Value as sorting proceeds </a:t>
            </a:r>
          </a:p>
          <a:p>
            <a:pPr lvl="1"/>
            <a:r>
              <a:rPr lang="en-IN" dirty="0"/>
              <a:t>Finally create and show the Animation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A51C2-8F1A-4F36-93A5-89D56BFC5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66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C455-FDEC-4DAE-9BE7-9647FEC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Sort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4E8FB-A99C-440E-A9E5-94D69206A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Bubble sort is the basic sorting algorithm, that works by repeatedly swapping the adjacent element if they are in the wrong order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79D4FA-FFEF-4B14-9920-F9DF2E2DA2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99B1-9BB4-438E-A39A-A2C5957D2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7B100-0F36-4B5E-AA80-2568A650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45" y="1225109"/>
            <a:ext cx="308653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C455-FDEC-4DAE-9BE7-9647FEC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372BB-6412-48D7-8B0C-39482B8C7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Matplotlib and seaborn are the most common animation that are used throughout the industry.</a:t>
            </a:r>
          </a:p>
          <a:p>
            <a:r>
              <a:rPr lang="en-IN" dirty="0"/>
              <a:t>We have used bar chart for out animation purpose.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C36A48-1110-456E-A2C4-EC8103D227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99B1-9BB4-438E-A39A-A2C5957D2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D4FB8-D3C3-4FBF-9142-9D9BFF39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00150"/>
            <a:ext cx="4004065" cy="35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3902069" y="3296174"/>
            <a:ext cx="405102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600" dirty="0"/>
              <a:t>Name – Kartikey Shaurya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600" dirty="0"/>
              <a:t>Reg no – 11902836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C455-FDEC-4DAE-9BE7-9647FEC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0C40-14D5-4BE6-8147-58378719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99B1-9BB4-438E-A39A-A2C5957D2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F7FD2-F022-4CF1-84E8-17E06559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67" y="1261700"/>
            <a:ext cx="4004065" cy="35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/>
              <a:t>Future application</a:t>
            </a:r>
            <a:endParaRPr sz="4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96471" y="2221837"/>
            <a:ext cx="4566286" cy="198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e can apply sorting algorithm many places to increase customer experience</a:t>
            </a: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B14F2-C3F8-4545-9D05-E55D53A9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Drive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F101D-CFE7-40A9-8738-66A74A9A2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15374E-B614-4B70-833D-044B9E97A2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Based upon the network type we can apply different algorithm and improve uploading experience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2680D-1CCE-4E26-8F8C-E5A00684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Image12">
            <a:extLst>
              <a:ext uri="{FF2B5EF4-FFF2-40B4-BE49-F238E27FC236}">
                <a16:creationId xmlns:a16="http://schemas.microsoft.com/office/drawing/2014/main" id="{CBF43979-4758-4848-9685-0D781D15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6582" y="1309986"/>
            <a:ext cx="3534410" cy="29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E46-369E-4C59-86C6-E929986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80BD-338E-4F78-96F2-9807EF29E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Same application on different </a:t>
            </a:r>
            <a:r>
              <a:rPr lang="en-IN" dirty="0" err="1"/>
              <a:t>os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1462C-8AE9-40DB-A457-8DD908CC17D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1DE7-0090-4E69-B53E-7A30B55F6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Image16">
            <a:extLst>
              <a:ext uri="{FF2B5EF4-FFF2-40B4-BE49-F238E27FC236}">
                <a16:creationId xmlns:a16="http://schemas.microsoft.com/office/drawing/2014/main" id="{64F4851C-36BA-4DAA-8196-69353D7F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48004" y="3039136"/>
            <a:ext cx="3344609" cy="1835456"/>
          </a:xfrm>
          <a:prstGeom prst="rect">
            <a:avLst/>
          </a:prstGeom>
        </p:spPr>
      </p:pic>
      <p:pic>
        <p:nvPicPr>
          <p:cNvPr id="7" name="Image15">
            <a:extLst>
              <a:ext uri="{FF2B5EF4-FFF2-40B4-BE49-F238E27FC236}">
                <a16:creationId xmlns:a16="http://schemas.microsoft.com/office/drawing/2014/main" id="{C1E7BED0-7FE5-4A78-8C8B-14BC22F9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48004" y="2187263"/>
            <a:ext cx="3509846" cy="8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7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819A3-5EA0-4AE0-B912-A53554D4E755}"/>
              </a:ext>
            </a:extLst>
          </p:cNvPr>
          <p:cNvSpPr txBox="1"/>
          <p:nvPr/>
        </p:nvSpPr>
        <p:spPr>
          <a:xfrm>
            <a:off x="5690267" y="1639883"/>
            <a:ext cx="19118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96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  <a:endParaRPr lang="en-I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F35CF9-3DF1-4F2F-85D0-7074290D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Shape1">
            <a:extLst>
              <a:ext uri="{FF2B5EF4-FFF2-40B4-BE49-F238E27FC236}">
                <a16:creationId xmlns:a16="http://schemas.microsoft.com/office/drawing/2014/main" id="{52158166-AF87-44EB-BF45-DFE8449D38A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78541" y="327698"/>
            <a:ext cx="6774660" cy="44881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9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739356" y="493612"/>
            <a:ext cx="2922291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All contents </a:t>
            </a:r>
            <a:endParaRPr sz="3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07210" y="1405760"/>
            <a:ext cx="3179400" cy="116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learnt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Questioning ???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</a:t>
            </a:r>
          </a:p>
          <a:p>
            <a:pPr marL="342900" lvl="5" indent="-342900">
              <a:spcBef>
                <a:spcPts val="600"/>
              </a:spcBef>
              <a:buAutoNum type="arabicPeriod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912850" y="2198303"/>
            <a:ext cx="3318300" cy="116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 What it’s all about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2.0 My approach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3.0 Code Running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902BA-FAD2-4892-9021-7C9DC1C6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What are Data Structures ? </a:t>
            </a:r>
          </a:p>
        </p:txBody>
      </p:sp>
    </p:spTree>
    <p:extLst>
      <p:ext uri="{BB962C8B-B14F-4D97-AF65-F5344CB8AC3E}">
        <p14:creationId xmlns:p14="http://schemas.microsoft.com/office/powerpoint/2010/main" val="32494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38895-B085-4BA8-98C1-9C276FF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Structure are Needed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2EE7-E366-4AA5-AE41-C197DD514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Processing speed </a:t>
            </a:r>
          </a:p>
          <a:p>
            <a:r>
              <a:rPr lang="en-IN" dirty="0"/>
              <a:t>Data Search</a:t>
            </a:r>
          </a:p>
          <a:p>
            <a:r>
              <a:rPr lang="en-IN" dirty="0"/>
              <a:t>Multiple requests </a:t>
            </a:r>
          </a:p>
          <a:p>
            <a:r>
              <a:rPr lang="en-IN" dirty="0"/>
              <a:t>Efficient Memory use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9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Topics learnt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4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Concepts that </a:t>
            </a:r>
            <a:r>
              <a:rPr lang="en-IN" dirty="0"/>
              <a:t>I</a:t>
            </a:r>
            <a:r>
              <a:rPr lang="en" dirty="0"/>
              <a:t> have learnt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96A652-4A5B-4BBC-BD3A-D3FA29580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Basic Mathematics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Bit Magic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Searching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Sorting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AF534F-7480-4D5A-ACEF-9ED79C282EE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Hashing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Linked List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Stacks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Queues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Deques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5135526" y="657709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15866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263</Words>
  <Application>Microsoft Office PowerPoint</Application>
  <PresentationFormat>On-screen Show (16:9)</PresentationFormat>
  <Paragraphs>91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Roboto Slab</vt:lpstr>
      <vt:lpstr>Source Sans Pro</vt:lpstr>
      <vt:lpstr>Calibri</vt:lpstr>
      <vt:lpstr>Cordelia template</vt:lpstr>
      <vt:lpstr>Data Structure and Algorithm</vt:lpstr>
      <vt:lpstr>PowerPoint Presentation</vt:lpstr>
      <vt:lpstr>PowerPoint Presentation</vt:lpstr>
      <vt:lpstr>All contents </vt:lpstr>
      <vt:lpstr>1. Introduction</vt:lpstr>
      <vt:lpstr>What are Data Structures ? </vt:lpstr>
      <vt:lpstr>Why Data Structure are Needed </vt:lpstr>
      <vt:lpstr>2. Topics learnt</vt:lpstr>
      <vt:lpstr>Some Concepts that I have learnt</vt:lpstr>
      <vt:lpstr>Data Structures Examples </vt:lpstr>
      <vt:lpstr>Strings</vt:lpstr>
      <vt:lpstr>Example of Dictionary</vt:lpstr>
      <vt:lpstr>Stacks Example </vt:lpstr>
      <vt:lpstr>Queues Example</vt:lpstr>
      <vt:lpstr>3. Project</vt:lpstr>
      <vt:lpstr>Structure of my project</vt:lpstr>
      <vt:lpstr>Pseudo code for my design </vt:lpstr>
      <vt:lpstr>Bubble Sort </vt:lpstr>
      <vt:lpstr>Animations </vt:lpstr>
      <vt:lpstr>Products </vt:lpstr>
      <vt:lpstr>Future application</vt:lpstr>
      <vt:lpstr>Google Drive</vt:lpstr>
      <vt:lpstr>Ubuntu 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kartikey shaurya</dc:creator>
  <cp:lastModifiedBy>kartikey shaurya</cp:lastModifiedBy>
  <cp:revision>7</cp:revision>
  <dcterms:modified xsi:type="dcterms:W3CDTF">2021-11-14T17:33:25Z</dcterms:modified>
</cp:coreProperties>
</file>