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68EA-CFF4-4A33-B53A-25F783AA1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473C5-688D-402E-9EB1-2839B1215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3F93E-AB13-42F8-8D13-6BCA4ADF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3ECD-4124-4079-BFFE-921BCAF7B721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7D4B4-478C-4201-8493-4E48E586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6326D-DAE7-48E3-950A-3AE25CFE4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94E0-B7B0-481D-8147-DF98494BAD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55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4DC75-7658-45E3-AE83-027FCB9E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EDC4C-F9D3-420E-BF9E-3FEB398DF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FFA73-DBF0-4B3F-A487-825E944BC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3ECD-4124-4079-BFFE-921BCAF7B721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69251-6389-4761-9D48-31FEDF6D1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8F921-3601-4788-89C7-663F525C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94E0-B7B0-481D-8147-DF98494BAD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02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3C3097-081A-459C-A0AF-C11C70B03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75220-E7C9-4ED5-8568-4A4AFE3BB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12551-EA71-4C22-962C-0AD636B6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3ECD-4124-4079-BFFE-921BCAF7B721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40BDF-6875-4E8F-8BE1-25BDB1B2E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C1994-FB00-44D4-A957-1C5EC5A1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94E0-B7B0-481D-8147-DF98494BAD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23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822C-A4C8-4191-B4F7-2BDB9D8DD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70D9C-9DD5-4A1E-B6D6-B63E8B391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CA2C7-7AE4-416F-A43A-69080CE8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3ECD-4124-4079-BFFE-921BCAF7B721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400E2-E34C-4F25-B9BE-15334E542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F1AAC-0764-43DE-AFD2-5A0A9FFC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94E0-B7B0-481D-8147-DF98494BAD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73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21C4-5C19-4D75-B547-80CE9A1CF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9F0AD-AE84-46BF-B29F-D75A925F3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A5E50-ED63-43BD-9809-09347A54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3ECD-4124-4079-BFFE-921BCAF7B721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6E940-9CAF-4DBC-B445-0E294256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043FB-D7B5-4B27-9271-C7977C96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94E0-B7B0-481D-8147-DF98494BAD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28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A774-862C-475E-952D-2D4DBDBB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4BDA-4330-4EE5-AE24-CE258AEC5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D200F-C144-4B19-8A7D-C415DCA8C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0799F-2545-4706-AC42-F997FE097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3ECD-4124-4079-BFFE-921BCAF7B721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C7C8D-E24E-44EA-ADC6-880BCDF7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90FB1-F248-4CDF-8A11-01581846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94E0-B7B0-481D-8147-DF98494BAD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F2C51-236B-418D-A1C5-75E226D99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2DAF0-FAC3-4A84-A9D5-6085EB4B9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0269A-C838-4DB2-8CB1-32FDB8D66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A5D264-7118-417D-ADFE-579B88F8E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7FCDE-A87F-4339-8B13-1D84E71ED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2A0876-EFA2-44ED-AC83-7938F3EE7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3ECD-4124-4079-BFFE-921BCAF7B721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16B9E-A4EA-411A-AB8F-5D48A715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817433-103D-4F28-A9B7-4E9E2BA0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94E0-B7B0-481D-8147-DF98494BAD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1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73BC-8764-47B9-A33D-60A7B111E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C3BF5-937D-4140-A869-D9E97015D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3ECD-4124-4079-BFFE-921BCAF7B721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C176E-D434-41B6-AC62-92622984D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14B5F-AB75-4CB8-A3B1-489DD5A7F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94E0-B7B0-481D-8147-DF98494BAD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01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FF336-15AE-486C-BA0A-72E7D79B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3ECD-4124-4079-BFFE-921BCAF7B721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F0C34-981C-4A67-BAE4-0CEEF18E1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38DC3-53E8-4822-B502-47009EF2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94E0-B7B0-481D-8147-DF98494BAD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32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E0EB-83B7-46EC-AABE-C4F952801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EBD2E-2C5A-428B-A16C-314319B42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6DB6D-7B10-44B1-B97E-E963C2A1A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88FB9-24EF-447A-960F-F44BB8C2B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3ECD-4124-4079-BFFE-921BCAF7B721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50AD7-0772-4DCE-BBCA-B94B97810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D4157-35F7-486C-A68F-A3D918B9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94E0-B7B0-481D-8147-DF98494BAD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37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380F9-04BD-42EE-A6FC-48DB35386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85F8D-0D50-4B4D-A532-410074168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8DA3C-D168-42B8-B59F-315DE7210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8D2D0-CB1B-49A4-9685-ED51B3975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3ECD-4124-4079-BFFE-921BCAF7B721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883FB-AA60-4B55-B169-7D1B4FBE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55A83-8AD6-46DC-A90B-2B65A551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94E0-B7B0-481D-8147-DF98494BAD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65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CBE840-4768-4F4C-9F3B-C32B4135A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BFC96-F6F3-4539-BEFC-F0716988C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C0621-1F87-47BC-B654-285F7715A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43ECD-4124-4079-BFFE-921BCAF7B721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4F00F-2C79-450A-9ABA-9BBAC1A21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75D7A-1F8F-4384-AF8D-0F627CED5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D94E0-B7B0-481D-8147-DF98494BAD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36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BFE6A-ACFE-4F2F-ADC7-9FEFCB0A9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6536" y="613480"/>
            <a:ext cx="9144000" cy="2387600"/>
          </a:xfrm>
        </p:spPr>
        <p:txBody>
          <a:bodyPr/>
          <a:lstStyle/>
          <a:p>
            <a:r>
              <a:rPr lang="en-IN" dirty="0"/>
              <a:t>Encrypted Messaging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F6C45-C291-43D0-8B75-A8BA0A49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7798"/>
            <a:ext cx="9144000" cy="1655762"/>
          </a:xfrm>
        </p:spPr>
        <p:txBody>
          <a:bodyPr/>
          <a:lstStyle/>
          <a:p>
            <a:r>
              <a:rPr lang="en-IN" dirty="0"/>
              <a:t>Made By: Kartikey Tewari (17MI551)</a:t>
            </a:r>
          </a:p>
          <a:p>
            <a:r>
              <a:rPr lang="en-IN" dirty="0"/>
              <a:t>Computer Science and Engineering Department</a:t>
            </a:r>
          </a:p>
          <a:p>
            <a:r>
              <a:rPr lang="en-IN" dirty="0"/>
              <a:t>National Institute Of Technology, Hamirpur</a:t>
            </a:r>
          </a:p>
        </p:txBody>
      </p:sp>
    </p:spTree>
    <p:extLst>
      <p:ext uri="{BB962C8B-B14F-4D97-AF65-F5344CB8AC3E}">
        <p14:creationId xmlns:p14="http://schemas.microsoft.com/office/powerpoint/2010/main" val="3053738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1B73-0D9B-410C-A7D0-5403C84CF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372" y="2384756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STATE OF THE ART ENCRYPTION USED.</a:t>
            </a:r>
          </a:p>
        </p:txBody>
      </p:sp>
    </p:spTree>
    <p:extLst>
      <p:ext uri="{BB962C8B-B14F-4D97-AF65-F5344CB8AC3E}">
        <p14:creationId xmlns:p14="http://schemas.microsoft.com/office/powerpoint/2010/main" val="1055262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495F-8C5E-4FE6-9192-AE624C578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2220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OPENSSL’S AES-256-CBC ENCRYPTION AND BASE-64 ENCODING.</a:t>
            </a:r>
          </a:p>
        </p:txBody>
      </p:sp>
    </p:spTree>
    <p:extLst>
      <p:ext uri="{BB962C8B-B14F-4D97-AF65-F5344CB8AC3E}">
        <p14:creationId xmlns:p14="http://schemas.microsoft.com/office/powerpoint/2010/main" val="477155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2C3F2-6D50-4F04-942F-0482F864F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713" y="2217779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SUPPORTED ON ALL BROWSER’S EVEN THE INTERNET EXPLORER.</a:t>
            </a:r>
          </a:p>
        </p:txBody>
      </p:sp>
    </p:spTree>
    <p:extLst>
      <p:ext uri="{BB962C8B-B14F-4D97-AF65-F5344CB8AC3E}">
        <p14:creationId xmlns:p14="http://schemas.microsoft.com/office/powerpoint/2010/main" val="4287774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7DA4-0742-4325-8B76-E93B8743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8" y="276621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THAT’S ALL FOLKS!</a:t>
            </a:r>
          </a:p>
        </p:txBody>
      </p:sp>
    </p:spTree>
    <p:extLst>
      <p:ext uri="{BB962C8B-B14F-4D97-AF65-F5344CB8AC3E}">
        <p14:creationId xmlns:p14="http://schemas.microsoft.com/office/powerpoint/2010/main" val="197122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DF4B-8934-461C-B5BB-94C6BCE59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60" y="2686906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Environment Enclosure of dozens of already present apps, is not “free”.</a:t>
            </a:r>
          </a:p>
        </p:txBody>
      </p:sp>
    </p:spTree>
    <p:extLst>
      <p:ext uri="{BB962C8B-B14F-4D97-AF65-F5344CB8AC3E}">
        <p14:creationId xmlns:p14="http://schemas.microsoft.com/office/powerpoint/2010/main" val="91901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86F06-2CC7-410A-9D97-51D47538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666" y="244041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dirty="0"/>
              <a:t>Even though some of them are open source they do not resolve to the principles of “open-source”.</a:t>
            </a:r>
          </a:p>
        </p:txBody>
      </p:sp>
    </p:spTree>
    <p:extLst>
      <p:ext uri="{BB962C8B-B14F-4D97-AF65-F5344CB8AC3E}">
        <p14:creationId xmlns:p14="http://schemas.microsoft.com/office/powerpoint/2010/main" val="2525263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D84BE-D6B8-4727-8020-EAE4D8BD1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8124"/>
            <a:ext cx="10515600" cy="1325563"/>
          </a:xfrm>
        </p:spPr>
        <p:txBody>
          <a:bodyPr/>
          <a:lstStyle/>
          <a:p>
            <a:r>
              <a:rPr lang="en-IN" dirty="0"/>
              <a:t>Behold a app that does not forces itself on you. Use it not because everyone else uses it.</a:t>
            </a:r>
          </a:p>
        </p:txBody>
      </p:sp>
    </p:spTree>
    <p:extLst>
      <p:ext uri="{BB962C8B-B14F-4D97-AF65-F5344CB8AC3E}">
        <p14:creationId xmlns:p14="http://schemas.microsoft.com/office/powerpoint/2010/main" val="75518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C44BF-A278-4F0E-A192-FBDEA0F62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712" y="251992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NO GOVERNMENT SURVEILLANCE</a:t>
            </a:r>
          </a:p>
        </p:txBody>
      </p:sp>
    </p:spTree>
    <p:extLst>
      <p:ext uri="{BB962C8B-B14F-4D97-AF65-F5344CB8AC3E}">
        <p14:creationId xmlns:p14="http://schemas.microsoft.com/office/powerpoint/2010/main" val="164370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9C053-8806-4C63-A33E-860641EEE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224" y="2472222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NO TARGETTED ADVERTISING</a:t>
            </a:r>
          </a:p>
        </p:txBody>
      </p:sp>
    </p:spTree>
    <p:extLst>
      <p:ext uri="{BB962C8B-B14F-4D97-AF65-F5344CB8AC3E}">
        <p14:creationId xmlns:p14="http://schemas.microsoft.com/office/powerpoint/2010/main" val="3017720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80B7D-CC96-4B3E-B08A-AAA62F072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616" y="2352951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ONLY COMMUNICATION AS IT SHOULD HAVE HAPPENED ALWAYS.</a:t>
            </a:r>
          </a:p>
        </p:txBody>
      </p:sp>
    </p:spTree>
    <p:extLst>
      <p:ext uri="{BB962C8B-B14F-4D97-AF65-F5344CB8AC3E}">
        <p14:creationId xmlns:p14="http://schemas.microsoft.com/office/powerpoint/2010/main" val="4231201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FE8B-9D5A-43CD-B5CA-29650FE94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39" y="2535831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JUST SIMPLE APPLICATION THAT HELPS YOU COMMUNICATE.</a:t>
            </a:r>
          </a:p>
        </p:txBody>
      </p:sp>
    </p:spTree>
    <p:extLst>
      <p:ext uri="{BB962C8B-B14F-4D97-AF65-F5344CB8AC3E}">
        <p14:creationId xmlns:p14="http://schemas.microsoft.com/office/powerpoint/2010/main" val="2632297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6C1A-E8EC-49E2-B2BC-1D2ABEFB0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2220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ONLY ONE COOKIE USED THAT’S DEFAULT GUYS!</a:t>
            </a:r>
          </a:p>
        </p:txBody>
      </p:sp>
    </p:spTree>
    <p:extLst>
      <p:ext uri="{BB962C8B-B14F-4D97-AF65-F5344CB8AC3E}">
        <p14:creationId xmlns:p14="http://schemas.microsoft.com/office/powerpoint/2010/main" val="1136879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133</Words>
  <Application>Microsoft Office PowerPoint</Application>
  <PresentationFormat>Widescreen</PresentationFormat>
  <Paragraphs>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Encrypted Messaging Application</vt:lpstr>
      <vt:lpstr>Environment Enclosure of dozens of already present apps, is not “free”.</vt:lpstr>
      <vt:lpstr>Even though some of them are open source they do not resolve to the principles of “open-source”.</vt:lpstr>
      <vt:lpstr>Behold a app that does not forces itself on you. Use it not because everyone else uses it.</vt:lpstr>
      <vt:lpstr>NO GOVERNMENT SURVEILLANCE</vt:lpstr>
      <vt:lpstr>NO TARGETTED ADVERTISING</vt:lpstr>
      <vt:lpstr>ONLY COMMUNICATION AS IT SHOULD HAVE HAPPENED ALWAYS.</vt:lpstr>
      <vt:lpstr>JUST SIMPLE APPLICATION THAT HELPS YOU COMMUNICATE.</vt:lpstr>
      <vt:lpstr>ONLY ONE COOKIE USED THAT’S DEFAULT GUYS!</vt:lpstr>
      <vt:lpstr>STATE OF THE ART ENCRYPTION USED.</vt:lpstr>
      <vt:lpstr>OPENSSL’S AES-256-CBC ENCRYPTION AND BASE-64 ENCODING.</vt:lpstr>
      <vt:lpstr>SUPPORTED ON ALL BROWSER’S EVEN THE INTERNET EXPLORER.</vt:lpstr>
      <vt:lpstr>THAT’S ALL FOLKS!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Encrypted Messaging Application</dc:title>
  <dc:creator>kartikey tewari</dc:creator>
  <cp:lastModifiedBy>kartikey tewari</cp:lastModifiedBy>
  <cp:revision>3</cp:revision>
  <dcterms:created xsi:type="dcterms:W3CDTF">2020-02-02T11:22:20Z</dcterms:created>
  <dcterms:modified xsi:type="dcterms:W3CDTF">2020-02-02T12:08:49Z</dcterms:modified>
</cp:coreProperties>
</file>