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6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36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4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4425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21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29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37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3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9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344" y="1252991"/>
            <a:ext cx="8791575" cy="2387600"/>
          </a:xfrm>
        </p:spPr>
        <p:txBody>
          <a:bodyPr>
            <a:normAutofit/>
          </a:bodyPr>
          <a:lstStyle/>
          <a:p>
            <a:r>
              <a:rPr lang="en-US" smtClean="0">
                <a:latin typeface="Algerian" panose="04020705040A02060702" pitchFamily="82" charset="0"/>
              </a:rPr>
              <a:t>TRAIN MANAGEMENT SYSTEM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858" y="4519747"/>
            <a:ext cx="8791575" cy="1547949"/>
          </a:xfrm>
        </p:spPr>
        <p:txBody>
          <a:bodyPr/>
          <a:lstStyle/>
          <a:p>
            <a:r>
              <a:rPr lang="en-US" smtClean="0"/>
              <a:t>By -  </a:t>
            </a:r>
            <a:r>
              <a:rPr lang="en-US" err="1" smtClean="0"/>
              <a:t>KartikEy</a:t>
            </a:r>
            <a:r>
              <a:rPr lang="en-US" smtClean="0"/>
              <a:t> VAISH (078)</a:t>
            </a:r>
          </a:p>
          <a:p>
            <a:r>
              <a:rPr lang="en-US" smtClean="0"/>
              <a:t> SOURYAMAN SINGH (082)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ENCAPSULATION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Encapsulation is an Object Oriented Programming concept that binds together the data and functions that manipulate the data, and that keeps both safe from outside interference </a:t>
            </a:r>
            <a:r>
              <a:rPr lang="en-US"/>
              <a:t>and </a:t>
            </a:r>
            <a:r>
              <a:rPr lang="en-US" smtClean="0"/>
              <a:t>misuse.</a:t>
            </a:r>
          </a:p>
          <a:p>
            <a:r>
              <a:rPr lang="en-US" smtClean="0"/>
              <a:t>Encapsulation can </a:t>
            </a:r>
            <a:r>
              <a:rPr lang="en-US"/>
              <a:t>be used to hide both data members and data functions or methods associated with an instantiated class or</a:t>
            </a:r>
            <a:r>
              <a:rPr lang="en-US"/>
              <a:t> </a:t>
            </a:r>
            <a:r>
              <a:rPr lang="en-US" smtClean="0"/>
              <a:t>object.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ENCAPSULATION (CONTD)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used Encapsulation Principle and made two classes i.e Profile and Ticket.</a:t>
            </a:r>
          </a:p>
          <a:p>
            <a:r>
              <a:rPr lang="en-US" smtClean="0"/>
              <a:t>Profile class has all necessary details like name , age etc.</a:t>
            </a:r>
          </a:p>
          <a:p>
            <a:r>
              <a:rPr lang="en-US" smtClean="0"/>
              <a:t>Ticket Class takes responsibility of booking and displaying the tickets.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INHERITANCE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capability of a class to derive properties and characteristics from another class is called </a:t>
            </a:r>
            <a:r>
              <a:rPr lang="en-US"/>
              <a:t>Inheritance</a:t>
            </a:r>
            <a:r>
              <a:rPr lang="en-US" smtClean="0"/>
              <a:t>.</a:t>
            </a:r>
          </a:p>
          <a:p>
            <a:r>
              <a:rPr lang="en-US"/>
              <a:t>The class that inherits properties from another class is called Sub class or Derived </a:t>
            </a:r>
            <a:r>
              <a:rPr lang="en-US"/>
              <a:t>Class</a:t>
            </a:r>
            <a:r>
              <a:rPr lang="en-US" smtClean="0"/>
              <a:t>.</a:t>
            </a:r>
          </a:p>
          <a:p>
            <a:r>
              <a:rPr lang="en-US" smtClean="0"/>
              <a:t>In our program Ticket is a sub class and Profile is the parent class.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4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CLASSES USED 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PROFILE </a:t>
            </a:r>
          </a:p>
          <a:p>
            <a:r>
              <a:rPr lang="en-US" smtClean="0"/>
              <a:t>Data Members – Name , Age (</a:t>
            </a:r>
            <a:r>
              <a:rPr lang="en-US"/>
              <a:t>To store the user information</a:t>
            </a:r>
            <a:r>
              <a:rPr lang="en-US" smtClean="0"/>
              <a:t>)</a:t>
            </a:r>
          </a:p>
          <a:p>
            <a:r>
              <a:rPr lang="en-US" smtClean="0"/>
              <a:t>Member Functions: –</a:t>
            </a:r>
          </a:p>
          <a:p>
            <a:r>
              <a:rPr lang="en-US" smtClean="0"/>
              <a:t> Enter Details (To Edit Profile)</a:t>
            </a:r>
          </a:p>
          <a:p>
            <a:r>
              <a:rPr lang="en-US" smtClean="0"/>
              <a:t> Display Details (To Show Profile)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CLASSES USED (CONTD)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 startAt="2"/>
            </a:pPr>
            <a:r>
              <a:rPr lang="en-US" smtClean="0"/>
              <a:t>TICKET</a:t>
            </a:r>
          </a:p>
          <a:p>
            <a:r>
              <a:rPr lang="en-US" smtClean="0"/>
              <a:t>Data Members – Source, Destination, Train Name, Seat type, Name, Age , Aadhar Number, Fare, Seats, Train Number, PNR.(To store ticket details and book them)</a:t>
            </a:r>
          </a:p>
          <a:p>
            <a:r>
              <a:rPr lang="en-US" smtClean="0"/>
              <a:t> Member Functions :– </a:t>
            </a:r>
          </a:p>
          <a:p>
            <a:r>
              <a:rPr lang="en-US"/>
              <a:t>Create Ticket (Assigns Data member a new value according to the option chosen by </a:t>
            </a:r>
            <a:r>
              <a:rPr lang="en-US"/>
              <a:t>the </a:t>
            </a:r>
            <a:r>
              <a:rPr lang="en-US" smtClean="0"/>
              <a:t>user)</a:t>
            </a:r>
          </a:p>
          <a:p>
            <a:r>
              <a:rPr lang="en-US" smtClean="0"/>
              <a:t>Display Ticket (To display the current ticket)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HOW PROGRAM WORKS !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So when a user runs the program he/she can see a menu driven aspect of the program  The menu goes like this:-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Show Trains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Book a Train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My Tickets</a:t>
            </a:r>
          </a:p>
          <a:p>
            <a:pPr marL="457200" indent="-457200">
              <a:buAutoNum type="arabicPeriod" startAt="7"/>
            </a:pPr>
            <a:r>
              <a:rPr lang="en-US" smtClean="0"/>
              <a:t>Edit Profile</a:t>
            </a:r>
          </a:p>
          <a:p>
            <a:pPr marL="457200" indent="-457200">
              <a:buAutoNum type="arabicPeriod" startAt="7"/>
            </a:pPr>
            <a:r>
              <a:rPr lang="en-US" smtClean="0"/>
              <a:t>Show Profile</a:t>
            </a:r>
          </a:p>
          <a:p>
            <a:pPr marL="457200" indent="-457200">
              <a:buAutoNum type="arabicPeriod" startAt="7"/>
            </a:pPr>
            <a:r>
              <a:rPr lang="en-US" smtClean="0"/>
              <a:t>Exit</a:t>
            </a:r>
          </a:p>
          <a:p>
            <a:pPr marL="457200" indent="-457200">
              <a:buFont typeface="+mj-lt"/>
              <a:buAutoNum type="arabi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SHOW TRAIN LIST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This menu will show all the available trains(stored in Train.json) along with their details such as:-</a:t>
            </a:r>
          </a:p>
          <a:p>
            <a:r>
              <a:rPr lang="en-US" smtClean="0"/>
              <a:t>Train number</a:t>
            </a:r>
          </a:p>
          <a:p>
            <a:r>
              <a:rPr lang="en-US" smtClean="0"/>
              <a:t>Train name</a:t>
            </a:r>
          </a:p>
          <a:p>
            <a:r>
              <a:rPr lang="en-US" smtClean="0"/>
              <a:t>Starting Point</a:t>
            </a:r>
          </a:p>
          <a:p>
            <a:r>
              <a:rPr lang="en-US" smtClean="0"/>
              <a:t>Destination</a:t>
            </a:r>
          </a:p>
          <a:p>
            <a:r>
              <a:rPr lang="en-US" smtClean="0"/>
              <a:t>And the fares in each class(1A/2A/3A/SL)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BOOK A TRAIN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 this menu at first the user is asked to enter the Starting point and Destination.</a:t>
            </a:r>
          </a:p>
          <a:p>
            <a:r>
              <a:rPr lang="en-US" smtClean="0"/>
              <a:t>After that it will show the available trains in that route.</a:t>
            </a:r>
          </a:p>
          <a:p>
            <a:r>
              <a:rPr lang="en-US" smtClean="0"/>
              <a:t>If no trains are available the it displays “ No train found between the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‘Starting point’ and ‘Destination’ ”.</a:t>
            </a:r>
          </a:p>
          <a:p>
            <a:r>
              <a:rPr lang="en-US" smtClean="0"/>
              <a:t>After the train has been found the user is asked to enter the index no of that train in order to start the booking procedure.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BOOK A TRAIN (CONTD)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After selecting the train the user is asked to enter the personal details about himself/herself like :-</a:t>
            </a:r>
          </a:p>
          <a:p>
            <a:r>
              <a:rPr lang="en-US" smtClean="0"/>
              <a:t>Name</a:t>
            </a:r>
          </a:p>
          <a:p>
            <a:r>
              <a:rPr lang="en-US" smtClean="0"/>
              <a:t>Age</a:t>
            </a:r>
          </a:p>
          <a:p>
            <a:r>
              <a:rPr lang="en-US" smtClean="0"/>
              <a:t>Aadhar Number</a:t>
            </a:r>
          </a:p>
          <a:p>
            <a:r>
              <a:rPr lang="en-US" smtClean="0"/>
              <a:t>In which class he/she wants to travel</a:t>
            </a:r>
            <a:endParaRPr lang="en-IN"/>
          </a:p>
          <a:p>
            <a:pPr marL="0" indent="0">
              <a:buNone/>
            </a:pPr>
            <a:r>
              <a:rPr lang="en-US" smtClean="0"/>
              <a:t>After entering the above details the ticket of the use rhas been successfully booked and its gets added to a json file(Tickets.json) which stores all the tickets.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My TICKET 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this menu the user is asked to enter his/her aadhar number and then the program searches in the json file all the tickets that have been book with that aadhar number.</a:t>
            </a:r>
          </a:p>
          <a:p>
            <a:r>
              <a:rPr lang="en-US" smtClean="0"/>
              <a:t>Note – The json file holds record of all the aadhar number through which the tickets have been booked.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INTRODUCTION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In this project we have tried to show that how the process of travelling in a train is done. That how we go through the number of procedures like :-</a:t>
            </a:r>
          </a:p>
          <a:p>
            <a:r>
              <a:rPr lang="en-US" smtClean="0"/>
              <a:t>Going to a website</a:t>
            </a:r>
          </a:p>
          <a:p>
            <a:r>
              <a:rPr lang="en-US" smtClean="0"/>
              <a:t>Searching the </a:t>
            </a:r>
            <a:r>
              <a:rPr lang="en-US"/>
              <a:t>A</a:t>
            </a:r>
            <a:r>
              <a:rPr lang="en-US" smtClean="0"/>
              <a:t>vailable Trains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33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NEW / EDIT PROFILE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this menu the user must enter the details like :-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Age</a:t>
            </a:r>
          </a:p>
          <a:p>
            <a:r>
              <a:rPr lang="en-US" smtClean="0"/>
              <a:t>Which will store their information</a:t>
            </a:r>
          </a:p>
          <a:p>
            <a:r>
              <a:rPr lang="en-US" smtClean="0"/>
              <a:t>He/She can also edit their profile afterwards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Show Profile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menu simply shows the result of New/Edit Profile function</a:t>
            </a:r>
          </a:p>
          <a:p>
            <a:r>
              <a:rPr lang="en-US" smtClean="0"/>
              <a:t>In this menu user can simply see that whether his/her profile is correct or it needs any further changes.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INTRODUCTION(CONTD)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And then the booking procedure goes like:-</a:t>
            </a:r>
          </a:p>
          <a:p>
            <a:r>
              <a:rPr lang="en-US" smtClean="0"/>
              <a:t>Enter Starting Point and Destination</a:t>
            </a:r>
          </a:p>
          <a:p>
            <a:r>
              <a:rPr lang="en-US" smtClean="0"/>
              <a:t>Number </a:t>
            </a:r>
            <a:r>
              <a:rPr lang="en-US" smtClean="0"/>
              <a:t>of trains going through that route</a:t>
            </a:r>
          </a:p>
          <a:p>
            <a:r>
              <a:rPr lang="en-US" smtClean="0"/>
              <a:t>Number of seats available </a:t>
            </a:r>
          </a:p>
          <a:p>
            <a:r>
              <a:rPr lang="en-US" smtClean="0"/>
              <a:t>Price for the seats in each class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INTRODUCTION(CONTD)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Storing Passengers details like :-</a:t>
            </a:r>
          </a:p>
          <a:p>
            <a:r>
              <a:rPr lang="en-US" smtClean="0"/>
              <a:t>First Name, Last Name</a:t>
            </a:r>
          </a:p>
          <a:p>
            <a:r>
              <a:rPr lang="en-US" smtClean="0"/>
              <a:t>Age</a:t>
            </a:r>
          </a:p>
          <a:p>
            <a:r>
              <a:rPr lang="en-US" err="1"/>
              <a:t>Aadhar</a:t>
            </a:r>
            <a:r>
              <a:rPr lang="en-US" smtClean="0"/>
              <a:t> Number</a:t>
            </a:r>
          </a:p>
          <a:p>
            <a:r>
              <a:rPr lang="en-US" smtClean="0"/>
              <a:t>Which class ticket they want to </a:t>
            </a:r>
            <a:r>
              <a:rPr lang="en-US" smtClean="0"/>
              <a:t>buy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INTRODUCTION(CONTD)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 after storing all the information at last we print the ticket of the passenger.</a:t>
            </a:r>
          </a:p>
          <a:p>
            <a:r>
              <a:rPr lang="en-US" smtClean="0"/>
              <a:t>The Passenger can also view the information regarding his/her ticket through our view ticket function</a:t>
            </a:r>
            <a:r>
              <a:rPr lang="en-US" smtClean="0"/>
              <a:t>.</a:t>
            </a:r>
          </a:p>
          <a:p>
            <a:r>
              <a:rPr lang="en-US" smtClean="0"/>
              <a:t>So in this project we have tried to show how all these procedures are done through a program.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OOPS CONCEPT USED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Constructors</a:t>
            </a:r>
          </a:p>
          <a:p>
            <a:r>
              <a:rPr lang="en-US" smtClean="0"/>
              <a:t>Abstraction</a:t>
            </a:r>
          </a:p>
          <a:p>
            <a:r>
              <a:rPr lang="en-US" smtClean="0"/>
              <a:t>Encapsulation</a:t>
            </a:r>
          </a:p>
          <a:p>
            <a:r>
              <a:rPr lang="en-US" smtClean="0"/>
              <a:t>Inheritance</a:t>
            </a:r>
          </a:p>
          <a:p>
            <a:endParaRPr lang="en-US" smtClean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CONSTRUCTOR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 </a:t>
            </a:r>
            <a:r>
              <a:rPr lang="en-US" b="1"/>
              <a:t>purpose</a:t>
            </a:r>
            <a:r>
              <a:rPr lang="en-US"/>
              <a:t> of constructor is to initialize the object of </a:t>
            </a:r>
            <a:r>
              <a:rPr lang="en-US"/>
              <a:t>a </a:t>
            </a:r>
            <a:r>
              <a:rPr lang="en-US" smtClean="0"/>
              <a:t>class.</a:t>
            </a:r>
          </a:p>
          <a:p>
            <a:r>
              <a:rPr lang="en-US" smtClean="0"/>
              <a:t>Constructor name is same as the name of the class.</a:t>
            </a:r>
          </a:p>
          <a:p>
            <a:r>
              <a:rPr lang="en-US" smtClean="0"/>
              <a:t>It gets called automatically whenever we create an object.</a:t>
            </a:r>
          </a:p>
          <a:p>
            <a:r>
              <a:rPr lang="en-US" smtClean="0"/>
              <a:t>The allocation work is done by constructor.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CONSTRUCTOR (CONTD)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5633"/>
          </a:xfrm>
        </p:spPr>
        <p:txBody>
          <a:bodyPr/>
          <a:lstStyle/>
          <a:p>
            <a:r>
              <a:rPr lang="en-US" smtClean="0"/>
              <a:t>In our program we used constructor to initialize a “Profile” object and we set its values to blank fields.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Profile(){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name = “”;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age=0;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}</a:t>
            </a:r>
          </a:p>
          <a:p>
            <a:r>
              <a:rPr lang="en-US" smtClean="0"/>
              <a:t>So what it does is when a Profile object is created, the initial values are set as shown above.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lgerian" panose="04020705040A02060702" pitchFamily="82" charset="0"/>
              </a:rPr>
              <a:t>ABSTRACTION</a:t>
            </a: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Abstraction </a:t>
            </a:r>
            <a:r>
              <a:rPr lang="en-US"/>
              <a:t>is the concept of object-oriented programming </a:t>
            </a:r>
            <a:r>
              <a:rPr lang="en-US"/>
              <a:t>that </a:t>
            </a:r>
            <a:r>
              <a:rPr lang="en-US" smtClean="0"/>
              <a:t>“shows” </a:t>
            </a:r>
            <a:r>
              <a:rPr lang="en-US"/>
              <a:t>only </a:t>
            </a:r>
            <a:r>
              <a:rPr lang="en-US" smtClean="0"/>
              <a:t>the essential </a:t>
            </a:r>
            <a:r>
              <a:rPr lang="en-US"/>
              <a:t>attributes and "hides" </a:t>
            </a:r>
            <a:r>
              <a:rPr lang="en-US"/>
              <a:t>unnecessary </a:t>
            </a:r>
            <a:r>
              <a:rPr lang="en-US" smtClean="0"/>
              <a:t>information.</a:t>
            </a:r>
          </a:p>
          <a:p>
            <a:r>
              <a:rPr lang="en-US"/>
              <a:t>The main purpose of</a:t>
            </a:r>
            <a:r>
              <a:rPr lang="en-US"/>
              <a:t> </a:t>
            </a:r>
            <a:r>
              <a:rPr lang="en-US" smtClean="0"/>
              <a:t>abstraction</a:t>
            </a:r>
            <a:r>
              <a:rPr lang="en-US"/>
              <a:t> is hiding the unnecessary details from the </a:t>
            </a:r>
            <a:r>
              <a:rPr lang="en-US"/>
              <a:t>users</a:t>
            </a:r>
            <a:r>
              <a:rPr lang="en-US" smtClean="0"/>
              <a:t>.</a:t>
            </a:r>
          </a:p>
          <a:p>
            <a:r>
              <a:rPr lang="en-US"/>
              <a:t>As the definition </a:t>
            </a:r>
            <a:r>
              <a:rPr lang="en-US"/>
              <a:t>said </a:t>
            </a:r>
            <a:r>
              <a:rPr lang="en-US" smtClean="0"/>
              <a:t>“hiding” </a:t>
            </a:r>
            <a:r>
              <a:rPr lang="en-US"/>
              <a:t>so we have hidden the data member so that they could not be accessed from outside the class.</a:t>
            </a:r>
            <a:endParaRPr lang="en-IN"/>
          </a:p>
          <a:p>
            <a:endParaRPr lang="en-US" smtClean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425</TotalTime>
  <Words>784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Trebuchet MS</vt:lpstr>
      <vt:lpstr>Tw Cen MT</vt:lpstr>
      <vt:lpstr>Circuit</vt:lpstr>
      <vt:lpstr>TRAIN MANAGEMENT SYSTEM</vt:lpstr>
      <vt:lpstr>INTRODUCTION</vt:lpstr>
      <vt:lpstr>INTRODUCTION(CONTD)</vt:lpstr>
      <vt:lpstr>INTRODUCTION(CONTD)</vt:lpstr>
      <vt:lpstr>INTRODUCTION(CONTD)</vt:lpstr>
      <vt:lpstr>OOPS CONCEPT USED</vt:lpstr>
      <vt:lpstr>CONSTRUCTOR</vt:lpstr>
      <vt:lpstr>CONSTRUCTOR (CONTD)</vt:lpstr>
      <vt:lpstr>ABSTRACTION</vt:lpstr>
      <vt:lpstr>ENCAPSULATION</vt:lpstr>
      <vt:lpstr>ENCAPSULATION (CONTD)</vt:lpstr>
      <vt:lpstr>INHERITANCE</vt:lpstr>
      <vt:lpstr>CLASSES USED </vt:lpstr>
      <vt:lpstr>CLASSES USED (CONTD)</vt:lpstr>
      <vt:lpstr>HOW PROGRAM WORKS !</vt:lpstr>
      <vt:lpstr>SHOW TRAIN LIST</vt:lpstr>
      <vt:lpstr>BOOK A TRAIN</vt:lpstr>
      <vt:lpstr>BOOK A TRAIN (CONTD)</vt:lpstr>
      <vt:lpstr>My TICKET </vt:lpstr>
      <vt:lpstr>NEW / EDIT PROFILE</vt:lpstr>
      <vt:lpstr>Show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MANAGEMENT SYSTEM</dc:title>
  <dc:creator>Souryaman singh</dc:creator>
  <cp:lastModifiedBy>Souryaman singh</cp:lastModifiedBy>
  <cp:revision>23</cp:revision>
  <dcterms:created xsi:type="dcterms:W3CDTF">2020-11-17T08:58:18Z</dcterms:created>
  <dcterms:modified xsi:type="dcterms:W3CDTF">2020-11-18T15:51:08Z</dcterms:modified>
</cp:coreProperties>
</file>