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16/05/15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E45-CAE2-4F4E-909A-1704B9E6D3FE}" type="datetimeFigureOut">
              <a:rPr lang="en-US" smtClean="0"/>
              <a:t>16/05/15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FFFFFF"/>
          </a:solidFill>
          <a:latin typeface="Helvetica Neue Thin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20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 Thin"/>
                <a:cs typeface="Helvetica Neue Thin"/>
              </a:rPr>
              <a:t>paws</a:t>
            </a:r>
            <a:endParaRPr lang="en-US" sz="6000" b="1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84215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K</a:t>
            </a:r>
            <a:r>
              <a:rPr lang="en-US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artik Gohil</a:t>
            </a:r>
          </a:p>
        </p:txBody>
      </p:sp>
    </p:spTree>
    <p:extLst>
      <p:ext uri="{BB962C8B-B14F-4D97-AF65-F5344CB8AC3E}">
        <p14:creationId xmlns:p14="http://schemas.microsoft.com/office/powerpoint/2010/main" val="300334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5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paws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paws</dc:title>
  <dc:creator>Kartik Gohil</dc:creator>
  <cp:lastModifiedBy>Kartik Gohil</cp:lastModifiedBy>
  <cp:revision>7</cp:revision>
  <dcterms:created xsi:type="dcterms:W3CDTF">2015-05-16T08:55:34Z</dcterms:created>
  <dcterms:modified xsi:type="dcterms:W3CDTF">2015-05-16T09:07:56Z</dcterms:modified>
</cp:coreProperties>
</file>