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76" r:id="rId3"/>
    <p:sldId id="257" r:id="rId4"/>
    <p:sldId id="259" r:id="rId5"/>
    <p:sldId id="277" r:id="rId6"/>
    <p:sldId id="261" r:id="rId7"/>
    <p:sldId id="283" r:id="rId8"/>
    <p:sldId id="278" r:id="rId9"/>
    <p:sldId id="260" r:id="rId10"/>
    <p:sldId id="262" r:id="rId11"/>
    <p:sldId id="263" r:id="rId12"/>
    <p:sldId id="279" r:id="rId13"/>
    <p:sldId id="284" r:id="rId14"/>
    <p:sldId id="285" r:id="rId15"/>
    <p:sldId id="264" r:id="rId16"/>
    <p:sldId id="280" r:id="rId17"/>
    <p:sldId id="266" r:id="rId18"/>
    <p:sldId id="265" r:id="rId19"/>
    <p:sldId id="267" r:id="rId20"/>
    <p:sldId id="281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8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EA5F66-AE7E-DC45-91EA-94A720CF44F9}">
          <p14:sldIdLst>
            <p14:sldId id="258"/>
            <p14:sldId id="276"/>
            <p14:sldId id="257"/>
            <p14:sldId id="259"/>
            <p14:sldId id="277"/>
            <p14:sldId id="261"/>
            <p14:sldId id="283"/>
            <p14:sldId id="278"/>
            <p14:sldId id="260"/>
            <p14:sldId id="262"/>
            <p14:sldId id="263"/>
            <p14:sldId id="279"/>
            <p14:sldId id="284"/>
            <p14:sldId id="285"/>
            <p14:sldId id="264"/>
            <p14:sldId id="280"/>
            <p14:sldId id="266"/>
            <p14:sldId id="265"/>
            <p14:sldId id="267"/>
            <p14:sldId id="281"/>
            <p14:sldId id="269"/>
            <p14:sldId id="270"/>
            <p14:sldId id="271"/>
            <p14:sldId id="272"/>
            <p14:sldId id="273"/>
            <p14:sldId id="274"/>
            <p14:sldId id="275"/>
            <p14:sldId id="268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75556" autoAdjust="0"/>
  </p:normalViewPr>
  <p:slideViewPr>
    <p:cSldViewPr snapToGrid="0" snapToObjects="1">
      <p:cViewPr varScale="1">
        <p:scale>
          <a:sx n="77" d="100"/>
          <a:sy n="77" d="100"/>
        </p:scale>
        <p:origin x="-20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4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5473E-B82B-5D44-9FAF-C76DCBAD9A92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EF75A-01B5-F242-B9D1-ABB8057E6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MAX 15 MINUTES</a:t>
            </a:r>
            <a:r>
              <a:rPr lang="en-US" baseline="0" dirty="0" smtClean="0"/>
              <a:t> UPTO Q&amp;A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– various algorithms for data flow – final algorithm for connecting three finger boards to one </a:t>
            </a:r>
            <a:r>
              <a:rPr lang="en-US" baseline="0" dirty="0" err="1" smtClean="0"/>
              <a:t>arduino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</a:t>
            </a:r>
            <a:endParaRPr lang="en-US" baseline="0" dirty="0" smtClean="0"/>
          </a:p>
          <a:p>
            <a:r>
              <a:rPr lang="en-US" baseline="0" dirty="0" err="1" smtClean="0"/>
              <a:t>juce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moveover</a:t>
            </a:r>
            <a:r>
              <a:rPr lang="en-US" baseline="0" dirty="0" smtClean="0"/>
              <a:t> –why?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0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development of</a:t>
            </a:r>
            <a:r>
              <a:rPr lang="en-US" baseline="0" dirty="0" smtClean="0"/>
              <a:t> </a:t>
            </a:r>
            <a:r>
              <a:rPr lang="en-US" dirty="0" smtClean="0"/>
              <a:t>3d printed 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1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 of what was</a:t>
            </a:r>
            <a:r>
              <a:rPr lang="en-US" baseline="0" dirty="0" smtClean="0"/>
              <a:t> implemented in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3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  <a:r>
              <a:rPr lang="en-US" baseline="0" dirty="0" smtClean="0"/>
              <a:t> noise in rails feeding through to microphone circuit. </a:t>
            </a:r>
            <a:r>
              <a:rPr lang="en-US" baseline="0" dirty="0" err="1" smtClean="0"/>
              <a:t>pwm</a:t>
            </a:r>
            <a:r>
              <a:rPr lang="en-US" baseline="0" dirty="0" smtClean="0"/>
              <a:t> noise (still present in new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shield?)</a:t>
            </a:r>
          </a:p>
          <a:p>
            <a:r>
              <a:rPr lang="en-US" baseline="0" dirty="0" smtClean="0"/>
              <a:t>noise induction onto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34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effects of sample rate – how </a:t>
            </a:r>
            <a:r>
              <a:rPr lang="en-US" dirty="0" err="1" smtClean="0"/>
              <a:t>multirate</a:t>
            </a:r>
            <a:r>
              <a:rPr lang="en-US" dirty="0" smtClean="0"/>
              <a:t> system developed</a:t>
            </a:r>
          </a:p>
          <a:p>
            <a:r>
              <a:rPr lang="en-US" dirty="0" smtClean="0"/>
              <a:t>interpolation – frequency analyses</a:t>
            </a:r>
            <a:r>
              <a:rPr lang="en-US" baseline="0" dirty="0" smtClean="0"/>
              <a:t> – effects on microphone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92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videos of prototype 0.2.04 – boards</a:t>
            </a:r>
            <a:r>
              <a:rPr lang="en-US" baseline="0" dirty="0" smtClean="0"/>
              <a:t> on bench – </a:t>
            </a:r>
            <a:r>
              <a:rPr lang="en-US" baseline="0" dirty="0" err="1" smtClean="0"/>
              <a:t>analysing</a:t>
            </a:r>
            <a:r>
              <a:rPr lang="en-US" baseline="0" dirty="0" smtClean="0"/>
              <a:t> use without effects of noise</a:t>
            </a:r>
          </a:p>
          <a:p>
            <a:r>
              <a:rPr lang="en-US" baseline="0" dirty="0" smtClean="0"/>
              <a:t>boards on fingers – </a:t>
            </a:r>
            <a:r>
              <a:rPr lang="en-US" baseline="0" dirty="0" err="1" smtClean="0"/>
              <a:t>analysing</a:t>
            </a:r>
            <a:r>
              <a:rPr lang="en-US" baseline="0" dirty="0" smtClean="0"/>
              <a:t> use with effects of cross-board pickup of taps and 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-triggering of sample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18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requirements met? what not met? what required for</a:t>
            </a:r>
            <a:r>
              <a:rPr lang="en-US" baseline="0" dirty="0" smtClean="0"/>
              <a:t> further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57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further development. how</a:t>
            </a:r>
            <a:r>
              <a:rPr lang="en-US" baseline="0" dirty="0" smtClean="0"/>
              <a:t> to improve prototype in short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06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</a:t>
            </a:r>
            <a:r>
              <a:rPr lang="en-US" baseline="0" dirty="0" smtClean="0"/>
              <a:t> term scope of instrument. functionalities to introduce to make marketable</a:t>
            </a:r>
          </a:p>
          <a:p>
            <a:r>
              <a:rPr lang="en-US" baseline="0" dirty="0" err="1" smtClean="0"/>
              <a:t>pawprints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4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learnt from project? key points of what was</a:t>
            </a:r>
            <a:r>
              <a:rPr lang="en-US" baseline="0" dirty="0" smtClean="0"/>
              <a:t> explored and proved in terms of concept design.</a:t>
            </a:r>
          </a:p>
          <a:p>
            <a:r>
              <a:rPr lang="en-US" dirty="0" smtClean="0"/>
              <a:t>future scope of instrument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98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 of project progress – what aimed</a:t>
            </a:r>
            <a:r>
              <a:rPr lang="en-US" baseline="0" dirty="0" smtClean="0"/>
              <a:t> to do, what actually did, overall success. </a:t>
            </a:r>
          </a:p>
          <a:p>
            <a:r>
              <a:rPr lang="en-US" dirty="0" smtClean="0"/>
              <a:t>MAX 15 MINUTES</a:t>
            </a:r>
            <a:r>
              <a:rPr lang="en-US" baseline="0" dirty="0" smtClean="0"/>
              <a:t> UPTO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4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costs of 0.2.04 </a:t>
            </a:r>
            <a:r>
              <a:rPr lang="en-US" dirty="0" err="1" smtClean="0"/>
              <a:t>vs</a:t>
            </a:r>
            <a:r>
              <a:rPr lang="en-US" dirty="0" smtClean="0"/>
              <a:t> 0.3.xx – obviously lower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video of </a:t>
            </a:r>
            <a:r>
              <a:rPr lang="en-US" dirty="0" err="1" smtClean="0"/>
              <a:t>mi.mu</a:t>
            </a:r>
            <a:r>
              <a:rPr lang="en-US" dirty="0" smtClean="0"/>
              <a:t> gloves</a:t>
            </a:r>
          </a:p>
          <a:p>
            <a:r>
              <a:rPr lang="en-US" dirty="0" err="1" smtClean="0"/>
              <a:t>drumpants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talk about motion gestures</a:t>
            </a:r>
            <a:r>
              <a:rPr lang="en-US" baseline="0" dirty="0" smtClean="0"/>
              <a:t> and wearable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3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instrument? what will it do? how will it work?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7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what is required of the concept and the objectives</a:t>
            </a:r>
            <a:r>
              <a:rPr lang="en-US" baseline="0" dirty="0" smtClean="0"/>
              <a:t> it aims to meet, found from market research</a:t>
            </a:r>
          </a:p>
          <a:p>
            <a:r>
              <a:rPr lang="en-US" baseline="0" dirty="0" smtClean="0"/>
              <a:t>no physical limitations, full flexibility of control and user-programmability – these ideas that make it stand out from what’s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5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level</a:t>
            </a:r>
            <a:r>
              <a:rPr lang="en-US" baseline="0" dirty="0" smtClean="0"/>
              <a:t> and hi level </a:t>
            </a:r>
            <a:r>
              <a:rPr lang="en-US" dirty="0" smtClean="0"/>
              <a:t>system diagram</a:t>
            </a:r>
            <a:r>
              <a:rPr lang="en-US" baseline="0" dirty="0" smtClean="0"/>
              <a:t> of how will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diagram of various functionalities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draw system diagram and highlight bits of it for each section slide</a:t>
            </a:r>
          </a:p>
          <a:p>
            <a:r>
              <a:rPr lang="en-US" dirty="0" smtClean="0"/>
              <a:t>this is where we design</a:t>
            </a:r>
            <a:r>
              <a:rPr lang="en-US" baseline="0" dirty="0" smtClean="0"/>
              <a:t> what we’re going to be building and what aspects of the requirements we aim to meet</a:t>
            </a:r>
          </a:p>
          <a:p>
            <a:r>
              <a:rPr lang="en-US" baseline="0" dirty="0" smtClean="0"/>
              <a:t>final design – three finger boards – one microcontroller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9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 amp circuits, </a:t>
            </a:r>
            <a:r>
              <a:rPr lang="en-US" dirty="0" err="1" smtClean="0"/>
              <a:t>pga</a:t>
            </a:r>
            <a:r>
              <a:rPr lang="en-US" dirty="0" smtClean="0"/>
              <a:t> – why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pga</a:t>
            </a:r>
            <a:r>
              <a:rPr lang="en-US" baseline="0" dirty="0" smtClean="0"/>
              <a:t> better? future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EF75A-01B5-F242-B9D1-ABB8057E6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9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3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8E45-CAE2-4F4E-909A-1704B9E6D3FE}" type="datetimeFigureOut">
              <a:rPr lang="en-US" smtClean="0"/>
              <a:t>21/06/15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E45-CAE2-4F4E-909A-1704B9E6D3FE}" type="datetimeFigureOut">
              <a:rPr lang="en-US" smtClean="0"/>
              <a:t>21/06/15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B837-8A15-A841-8928-829C275C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FFFFFF"/>
          </a:solidFill>
          <a:latin typeface="Helvetica Neue Thin"/>
          <a:ea typeface="+mj-ea"/>
          <a:cs typeface="Helvetica Neue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FFFFFF"/>
          </a:solidFill>
          <a:latin typeface="Helvetica Neue Thin"/>
          <a:ea typeface="+mn-ea"/>
          <a:cs typeface="Helvetica Neue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593203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Helvetica Neue Thin"/>
                <a:cs typeface="Helvetica Neue Thin"/>
              </a:rPr>
              <a:t>paws</a:t>
            </a:r>
            <a:endParaRPr lang="en-US" sz="6000" b="1" dirty="0">
              <a:solidFill>
                <a:schemeClr val="bg1"/>
              </a:solidFill>
              <a:latin typeface="Helvetica Neue Thin"/>
              <a:cs typeface="Helvetica Neue Thin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983870"/>
            <a:ext cx="6400800" cy="994013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K</a:t>
            </a:r>
            <a:r>
              <a:rPr lang="en-US" dirty="0" smtClean="0">
                <a:solidFill>
                  <a:srgbClr val="FFFFFF"/>
                </a:solidFill>
                <a:latin typeface="Helvetica Neue Thin"/>
                <a:cs typeface="Helvetica Neue Thin"/>
              </a:rPr>
              <a:t>artik </a:t>
            </a:r>
            <a:r>
              <a:rPr lang="en-US" dirty="0" smtClean="0">
                <a:solidFill>
                  <a:srgbClr val="FFFFFF"/>
                </a:solidFill>
                <a:latin typeface="Helvetica Neue Thin"/>
                <a:cs typeface="Helvetica Neue Thin"/>
              </a:rPr>
              <a:t>Gohil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PAWS Board: microphone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PAWS Board: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plastic </a:t>
            </a:r>
            <a:r>
              <a:rPr lang="en-US" dirty="0" err="1" smtClean="0"/>
              <a:t>wearables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Finger Boards</a:t>
            </a:r>
          </a:p>
          <a:p>
            <a:r>
              <a:rPr lang="en-US" dirty="0" smtClean="0"/>
              <a:t>1 Finger Ring + 1 Thumb Ring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r>
              <a:rPr lang="en-US" dirty="0" smtClean="0"/>
              <a:t>Interface on computer</a:t>
            </a:r>
          </a:p>
          <a:p>
            <a:r>
              <a:rPr lang="en-US" dirty="0" smtClean="0"/>
              <a:t>wired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9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effects of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sample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5124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8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design: 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6098"/>
            <a:ext cx="8229600" cy="1699371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The development of a novel wearable musical instrument whose functionality is flexible and fully programmable through a simple interface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619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design: creative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2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0966"/>
            <a:ext cx="8229600" cy="1143000"/>
          </a:xfrm>
        </p:spPr>
        <p:txBody>
          <a:bodyPr/>
          <a:lstStyle/>
          <a:p>
            <a:r>
              <a:rPr lang="en-US" dirty="0" err="1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1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9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55124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3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of the current market</a:t>
            </a:r>
          </a:p>
          <a:p>
            <a:r>
              <a:rPr lang="en-US" dirty="0" smtClean="0"/>
              <a:t>Design of a concept musical instrument</a:t>
            </a:r>
          </a:p>
          <a:p>
            <a:r>
              <a:rPr lang="en-US" dirty="0" smtClean="0"/>
              <a:t>Implementation of a proof-of-concept</a:t>
            </a:r>
          </a:p>
          <a:p>
            <a:r>
              <a:rPr lang="en-US" dirty="0" smtClean="0"/>
              <a:t>Analysis of the built prototypes</a:t>
            </a:r>
          </a:p>
          <a:p>
            <a:r>
              <a:rPr lang="en-US" dirty="0" smtClean="0"/>
              <a:t>Future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5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musical instrument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0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design: hi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design: lo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8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520</Words>
  <Application>Microsoft Macintosh PowerPoint</Application>
  <PresentationFormat>On-screen Show (4:3)</PresentationFormat>
  <Paragraphs>97</Paragraphs>
  <Slides>29</Slides>
  <Notes>22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paws</vt:lpstr>
      <vt:lpstr>brief</vt:lpstr>
      <vt:lpstr>outline</vt:lpstr>
      <vt:lpstr>the market</vt:lpstr>
      <vt:lpstr>a new musical instrument</vt:lpstr>
      <vt:lpstr>requirements</vt:lpstr>
      <vt:lpstr>concept design: hi level</vt:lpstr>
      <vt:lpstr>concept design: lo level</vt:lpstr>
      <vt:lpstr>implementation</vt:lpstr>
      <vt:lpstr>PAWS Board: microphone circuit</vt:lpstr>
      <vt:lpstr>PAWS Board: microcontroller</vt:lpstr>
      <vt:lpstr>Interface</vt:lpstr>
      <vt:lpstr>plastic wearables</vt:lpstr>
      <vt:lpstr>final prototype</vt:lpstr>
      <vt:lpstr>analysis: effects of noise</vt:lpstr>
      <vt:lpstr>analysis: sample rates</vt:lpstr>
      <vt:lpstr>demonstration</vt:lpstr>
      <vt:lpstr>evaluation</vt:lpstr>
      <vt:lpstr>future design: technical</vt:lpstr>
      <vt:lpstr>future design: creative</vt:lpstr>
      <vt:lpstr>conclusion</vt:lpstr>
      <vt:lpstr>summary</vt:lpstr>
      <vt:lpstr>q&amp;a</vt:lpstr>
      <vt:lpstr>effects of noise</vt:lpstr>
      <vt:lpstr>sample rates</vt:lpstr>
      <vt:lpstr>circuit diagrams</vt:lpstr>
      <vt:lpstr>algorithms</vt:lpstr>
      <vt:lpstr>development costs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paws</dc:title>
  <dc:creator>Kartik Gohil</dc:creator>
  <cp:lastModifiedBy>Kartik Gohil</cp:lastModifiedBy>
  <cp:revision>27</cp:revision>
  <dcterms:created xsi:type="dcterms:W3CDTF">2015-05-16T08:55:34Z</dcterms:created>
  <dcterms:modified xsi:type="dcterms:W3CDTF">2015-06-21T17:12:31Z</dcterms:modified>
</cp:coreProperties>
</file>