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7E5B-8BC4-6CB8-7BF2-F1442712E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2E4B8-8683-0801-979C-70BDBDE6D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3E0BC-F7C6-5D66-2216-19C21E6F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730-2B26-4481-B618-728BC72248E2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247E-2988-4DF8-9753-21D9CE91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72B9-D0B3-A32D-8BD8-4C79AE71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2BE-6607-4BBC-8FCF-6BCAF8A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7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BBA4-E321-9E27-85A6-56D89639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A878B-82B6-F2B4-59C6-6E25783B1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CA30C-2049-7110-2551-A3920A9F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730-2B26-4481-B618-728BC72248E2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9193E-C620-87B9-A361-79D45C7F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1D783-82E9-A3A8-2EF7-A66845A0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2BE-6607-4BBC-8FCF-6BCAF8A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3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A4DB1-D49E-DA06-DF25-9AE17E64D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893DE-C813-1126-9925-84FA0B501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D3EE-C53E-F7C7-2349-8BE39F53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730-2B26-4481-B618-728BC72248E2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986A-ED83-AB08-4CDC-9D8F23B7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B3CCA-5FFE-B5F7-B8B4-0DAA3A0A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2BE-6607-4BBC-8FCF-6BCAF8A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0D0F-0177-874B-E5AD-03113C41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887A9-0841-E48E-04C5-407942F4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603B5-8ACE-D3F6-9DDF-C4CFA7BF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730-2B26-4481-B618-728BC72248E2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92FFD-DC90-C62F-C396-007E6F8F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7349-A83D-B751-04C9-17F08BC8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2BE-6607-4BBC-8FCF-6BCAF8A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4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F4AD-6947-8B67-D09A-9162DF81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A1F17-E202-8AD7-3260-A6692371E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B0DE3-63B4-404E-7996-C5B5AE09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730-2B26-4481-B618-728BC72248E2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F719B-FA23-4104-EC2A-4F2D55D8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E8305-4C3F-B90F-0E4A-F8DCBEB2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2BE-6607-4BBC-8FCF-6BCAF8A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A454-66B3-657D-D136-601A4CDB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05FEE-74EC-34CA-084D-05C3D6231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F2139-3B8C-55FD-8197-417C54D0B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3F56C-4BA7-3B1B-9817-55B4E976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730-2B26-4481-B618-728BC72248E2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4BD2-1A43-500D-3047-F6D8451C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63C3B-DE50-FCED-FA59-EC2EC5D3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2BE-6607-4BBC-8FCF-6BCAF8A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8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10E9-DC13-BE96-7E7E-30F207D8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567E1-9788-EC6C-38DA-4DC3AD090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100C5-79DD-8B5A-B306-94E4E69DF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263D9-075B-7D95-CAA6-01CA6F7F1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AE095-BAC8-BDF0-0D0E-C2B7BE737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63359-228B-E6B4-BBA2-E9F6F4D2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730-2B26-4481-B618-728BC72248E2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8D5CE-9A55-2638-D4BB-2127269E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4E64A-4B1F-701D-5D13-908F1E36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2BE-6607-4BBC-8FCF-6BCAF8A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50D9-517C-4A4B-4CF1-B67A4C3B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3F469-41F7-5459-AA07-B616FADD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730-2B26-4481-B618-728BC72248E2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5958-0A9F-C758-5DCF-EACD3EC5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B5872-B552-9335-3ADD-A20B0F9E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2BE-6607-4BBC-8FCF-6BCAF8A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166F4-4990-A490-84E5-9C4D63A7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730-2B26-4481-B618-728BC72248E2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2626A-67EA-2BF8-F38D-ED1CC1FF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3BF13-97E5-8FFC-5AA8-6DECEC3B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2BE-6607-4BBC-8FCF-6BCAF8A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BE4E-FE3C-4B00-2E9D-E5C024DE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4AECF-2682-E054-D904-BB13F9551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799D7-844F-0771-4EA5-2F8C8921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5874D-1B07-096A-8758-6C96F76C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730-2B26-4481-B618-728BC72248E2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D07EE-5BF6-8E50-53C7-46438D36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6D74E-854A-BA9A-90A3-955A5398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2BE-6607-4BBC-8FCF-6BCAF8A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5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5171-2C1E-8674-96B0-ACAF77A1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695DE-BBC5-0845-3892-03A7C861A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EA4F6-2567-65A2-2021-E8AE15B9E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4B94E-0871-5129-1DCC-1B61F423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3730-2B26-4481-B618-728BC72248E2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FD39D-D9AF-EF0A-3541-BA600DCF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C169C-9169-749D-59DB-30B1F7B4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82BE-6607-4BBC-8FCF-6BCAF8A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6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0DCAD-4E0A-7A65-B5BD-591CF8D3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087E4-053C-B6D5-2F0C-A17909794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293E3-B11C-9DB7-FAEB-69B71FE46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43730-2B26-4481-B618-728BC72248E2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52CC8-08A0-BCB2-3875-26ED8DBD8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3B302-0F8B-3DB6-A36D-F2D360C6E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F82BE-6607-4BBC-8FCF-6BCAF8A9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9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A815-B712-6931-C084-C0B98C7D35FB}"/>
              </a:ext>
            </a:extLst>
          </p:cNvPr>
          <p:cNvSpPr txBox="1">
            <a:spLocks/>
          </p:cNvSpPr>
          <p:nvPr/>
        </p:nvSpPr>
        <p:spPr>
          <a:xfrm>
            <a:off x="3508001" y="2994113"/>
            <a:ext cx="9144000" cy="10583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rial Black" panose="020B0A04020102020204" pitchFamily="34" charset="0"/>
              </a:rPr>
              <a:t>Blink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it</a:t>
            </a:r>
            <a:r>
              <a:rPr lang="en-US" b="1">
                <a:latin typeface="Arial Black" panose="020B0A04020102020204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Arial Black" panose="020B0A04020102020204" pitchFamily="34" charset="0"/>
              </a:rPr>
              <a:t>Analysis</a:t>
            </a:r>
            <a:endParaRPr lang="en-US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DB00A-2B1E-7A18-F340-2560556CD68E}"/>
              </a:ext>
            </a:extLst>
          </p:cNvPr>
          <p:cNvSpPr txBox="1"/>
          <p:nvPr/>
        </p:nvSpPr>
        <p:spPr>
          <a:xfrm>
            <a:off x="7484882" y="3523267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By:- Kartik Gautam</a:t>
            </a:r>
          </a:p>
        </p:txBody>
      </p:sp>
    </p:spTree>
    <p:extLst>
      <p:ext uri="{BB962C8B-B14F-4D97-AF65-F5344CB8AC3E}">
        <p14:creationId xmlns:p14="http://schemas.microsoft.com/office/powerpoint/2010/main" val="280422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367F-AF45-47AB-5058-6270928E4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774" y="0"/>
            <a:ext cx="9144000" cy="1058309"/>
          </a:xfrm>
        </p:spPr>
        <p:txBody>
          <a:bodyPr/>
          <a:lstStyle/>
          <a:p>
            <a:r>
              <a:rPr lang="en-US" b="1" dirty="0" err="1">
                <a:latin typeface="Arial Black" panose="020B0A04020102020204" pitchFamily="34" charset="0"/>
              </a:rPr>
              <a:t>Blink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it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Arial Black" panose="020B0A04020102020204" pitchFamily="34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93849-3AAE-1AF7-D7F3-024CA1C47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73" y="1229899"/>
            <a:ext cx="11807687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BUSINESS REQUIREMENT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To conduct a comprehensive analysis of Blinkit’s sales performance, customer satisfaction, and inventory distribution to identify key insights and opportunities for optimizing using various KPIs and visualizations in Power BI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47F77-F81A-10E3-FD60-600A1539B486}"/>
              </a:ext>
            </a:extLst>
          </p:cNvPr>
          <p:cNvSpPr txBox="1"/>
          <p:nvPr/>
        </p:nvSpPr>
        <p:spPr>
          <a:xfrm>
            <a:off x="145773" y="2994991"/>
            <a:ext cx="212608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KPI’S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AA09F-0C85-6B7B-EBB9-9F9625722CB6}"/>
              </a:ext>
            </a:extLst>
          </p:cNvPr>
          <p:cNvSpPr txBox="1"/>
          <p:nvPr/>
        </p:nvSpPr>
        <p:spPr>
          <a:xfrm>
            <a:off x="145773" y="3710609"/>
            <a:ext cx="7871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Total Sales: </a:t>
            </a:r>
            <a:r>
              <a:rPr lang="en-US" dirty="0"/>
              <a:t>The Overall revenue generated from all items sold.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Average Sales: </a:t>
            </a:r>
            <a:r>
              <a:rPr lang="en-US" dirty="0"/>
              <a:t>The average revenue per sale.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Number of Items: </a:t>
            </a:r>
            <a:r>
              <a:rPr lang="en-US" dirty="0"/>
              <a:t>The total count of different items sold.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Average Rating: </a:t>
            </a:r>
            <a:r>
              <a:rPr lang="en-US" dirty="0"/>
              <a:t>The average customer rating for items sold.</a:t>
            </a:r>
          </a:p>
        </p:txBody>
      </p:sp>
    </p:spTree>
    <p:extLst>
      <p:ext uri="{BB962C8B-B14F-4D97-AF65-F5344CB8AC3E}">
        <p14:creationId xmlns:p14="http://schemas.microsoft.com/office/powerpoint/2010/main" val="187650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4DB0A1-E1C4-17B5-A0C0-0F77FA897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2453-D160-3904-1DE7-87135AC74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774" y="0"/>
            <a:ext cx="9144000" cy="1058309"/>
          </a:xfrm>
        </p:spPr>
        <p:txBody>
          <a:bodyPr/>
          <a:lstStyle/>
          <a:p>
            <a:r>
              <a:rPr lang="en-US" b="1" dirty="0" err="1">
                <a:latin typeface="Arial Black" panose="020B0A04020102020204" pitchFamily="34" charset="0"/>
              </a:rPr>
              <a:t>Blink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it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Arial Black" panose="020B0A04020102020204" pitchFamily="34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E77A4-548C-8191-6915-1720D4222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73" y="1229899"/>
            <a:ext cx="11807687" cy="479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BUSINESS REQUIREMENT</a:t>
            </a:r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35E75-0BB4-910B-E213-5A59C1804726}"/>
              </a:ext>
            </a:extLst>
          </p:cNvPr>
          <p:cNvSpPr txBox="1"/>
          <p:nvPr/>
        </p:nvSpPr>
        <p:spPr>
          <a:xfrm>
            <a:off x="251792" y="1689516"/>
            <a:ext cx="212608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KPI’S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0CD0C-2878-5EFB-D31B-7C5891DF1A96}"/>
              </a:ext>
            </a:extLst>
          </p:cNvPr>
          <p:cNvSpPr txBox="1"/>
          <p:nvPr/>
        </p:nvSpPr>
        <p:spPr>
          <a:xfrm>
            <a:off x="225288" y="2228671"/>
            <a:ext cx="119667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Total Sales by Fat Content:</a:t>
            </a:r>
          </a:p>
          <a:p>
            <a:pPr lvl="1"/>
            <a:r>
              <a:rPr lang="en-US" b="1" dirty="0"/>
              <a:t>Objective: Analyze the impact of fat content on total sales.</a:t>
            </a:r>
          </a:p>
          <a:p>
            <a:pPr lvl="1"/>
            <a:r>
              <a:rPr lang="en-US" b="1" dirty="0"/>
              <a:t>Additional KPI Metrics: Assess how other KPI’s (Average Sales, Number of Items, Average Rating) vary with fat content.</a:t>
            </a:r>
          </a:p>
          <a:p>
            <a:pPr lvl="1"/>
            <a:r>
              <a:rPr lang="en-US" b="1" dirty="0"/>
              <a:t>Chart Type: Donut Chart.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Total Sales by Item Type:</a:t>
            </a:r>
          </a:p>
          <a:p>
            <a:pPr lvl="1"/>
            <a:r>
              <a:rPr lang="en-US" b="1" dirty="0"/>
              <a:t>Objective: Identify the performance of different item types in terms of total sales.</a:t>
            </a:r>
          </a:p>
          <a:p>
            <a:pPr lvl="1"/>
            <a:r>
              <a:rPr lang="en-US" b="1" dirty="0"/>
              <a:t>Additional KPI Metrics: Assess how other KPIs(Average Sales, Number of Items, Average Rating) vary with fat content.</a:t>
            </a:r>
          </a:p>
          <a:p>
            <a:pPr lvl="1"/>
            <a:r>
              <a:rPr lang="en-US" b="1" dirty="0"/>
              <a:t>Chart Type: Bar Chart.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Fat Content by Outlet Total Sales:</a:t>
            </a:r>
          </a:p>
          <a:p>
            <a:pPr lvl="1"/>
            <a:r>
              <a:rPr lang="en-US" b="1" dirty="0"/>
              <a:t>Objective: Compare total sales across different outlets segmented by fat content.</a:t>
            </a:r>
          </a:p>
          <a:p>
            <a:pPr lvl="1"/>
            <a:r>
              <a:rPr lang="en-US" b="1" dirty="0"/>
              <a:t>Additional KPI Metrics: Assess how other KPIs (Average Sales, Number of Items, Average Rating) vary with fat content.</a:t>
            </a:r>
          </a:p>
          <a:p>
            <a:pPr lvl="1"/>
            <a:r>
              <a:rPr lang="en-US" b="1" dirty="0"/>
              <a:t>Chart Type: Stacked Column Chart.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Total Sales by Outlet Establishment:</a:t>
            </a:r>
          </a:p>
          <a:p>
            <a:pPr lvl="1"/>
            <a:r>
              <a:rPr lang="en-US" b="1" dirty="0"/>
              <a:t>Objective: Evaluate how the age of type of outlet establishment influence total sales.</a:t>
            </a:r>
          </a:p>
          <a:p>
            <a:pPr lvl="1"/>
            <a:r>
              <a:rPr lang="en-US" b="1" dirty="0"/>
              <a:t>Chart Type: Line Chart.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lvl="1"/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567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746B0F-DE97-9C78-A13B-99FB01DE7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41AB-3220-2E6D-E796-57333FD56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774" y="0"/>
            <a:ext cx="9144000" cy="1058309"/>
          </a:xfrm>
        </p:spPr>
        <p:txBody>
          <a:bodyPr/>
          <a:lstStyle/>
          <a:p>
            <a:r>
              <a:rPr lang="en-US" b="1" dirty="0" err="1">
                <a:latin typeface="Arial Black" panose="020B0A04020102020204" pitchFamily="34" charset="0"/>
              </a:rPr>
              <a:t>Blink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it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Arial Black" panose="020B0A04020102020204" pitchFamily="34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3ABF3-0838-2CBF-3033-931BF57FB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73" y="1229899"/>
            <a:ext cx="11807687" cy="479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BUSINESS REQUIREMENT</a:t>
            </a:r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DB4CA-7DE3-2B9F-385E-BEB64C277E91}"/>
              </a:ext>
            </a:extLst>
          </p:cNvPr>
          <p:cNvSpPr txBox="1"/>
          <p:nvPr/>
        </p:nvSpPr>
        <p:spPr>
          <a:xfrm>
            <a:off x="251792" y="1689516"/>
            <a:ext cx="212608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KPI’S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3A9DB-0E36-3A81-A8E5-033EFE172E84}"/>
              </a:ext>
            </a:extLst>
          </p:cNvPr>
          <p:cNvSpPr txBox="1"/>
          <p:nvPr/>
        </p:nvSpPr>
        <p:spPr>
          <a:xfrm>
            <a:off x="225288" y="2228671"/>
            <a:ext cx="119667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b="1" dirty="0"/>
              <a:t>Sales by Outlet Size:</a:t>
            </a:r>
          </a:p>
          <a:p>
            <a:pPr lvl="1"/>
            <a:r>
              <a:rPr lang="en-US" b="1" dirty="0"/>
              <a:t>Objective: Analyze the correlation between outlet size and total sales.</a:t>
            </a:r>
          </a:p>
          <a:p>
            <a:pPr lvl="1"/>
            <a:r>
              <a:rPr lang="en-US" b="1" dirty="0"/>
              <a:t>Chart Type: Donut/ Pie Chart.</a:t>
            </a:r>
          </a:p>
          <a:p>
            <a:pPr lvl="1"/>
            <a:endParaRPr lang="en-US" b="1" dirty="0"/>
          </a:p>
          <a:p>
            <a:pPr marL="342900" indent="-342900">
              <a:buFont typeface="+mj-lt"/>
              <a:buAutoNum type="arabicPeriod" startAt="5"/>
            </a:pPr>
            <a:r>
              <a:rPr lang="en-US" b="1" dirty="0"/>
              <a:t>Sales by Outlet Location:</a:t>
            </a:r>
          </a:p>
          <a:p>
            <a:pPr lvl="1"/>
            <a:r>
              <a:rPr lang="en-US" b="1" dirty="0"/>
              <a:t>Objective: Assess the geographic distribution of sales across different locations.</a:t>
            </a:r>
          </a:p>
          <a:p>
            <a:pPr lvl="1"/>
            <a:r>
              <a:rPr lang="en-US" b="1" dirty="0"/>
              <a:t>Chart Type: Funnel Map.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b="1" dirty="0"/>
              <a:t>All Metrics by Outlet Type:</a:t>
            </a:r>
          </a:p>
          <a:p>
            <a:pPr lvl="1"/>
            <a:r>
              <a:rPr lang="en-US" b="1" dirty="0"/>
              <a:t>Objective: Provide a comprehensive view of all key metrics (Total Sales, Average Sales, Number of Items, Average Rating) broken down by different outlet types.</a:t>
            </a:r>
          </a:p>
          <a:p>
            <a:pPr lvl="1"/>
            <a:r>
              <a:rPr lang="en-US" b="1"/>
              <a:t>Chart Type: Matrix Card.</a:t>
            </a:r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7326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370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Blinkit Analysis</vt:lpstr>
      <vt:lpstr>Blinkit Analysis</vt:lpstr>
      <vt:lpstr>Blinkit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gautam</dc:creator>
  <cp:lastModifiedBy>kartik gautam</cp:lastModifiedBy>
  <cp:revision>3</cp:revision>
  <dcterms:created xsi:type="dcterms:W3CDTF">2025-07-23T07:12:17Z</dcterms:created>
  <dcterms:modified xsi:type="dcterms:W3CDTF">2025-07-24T10:42:25Z</dcterms:modified>
</cp:coreProperties>
</file>