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017"/>
  </p:normalViewPr>
  <p:slideViewPr>
    <p:cSldViewPr snapToGrid="0" snapToObjects="1">
      <p:cViewPr varScale="1">
        <p:scale>
          <a:sx n="99" d="100"/>
          <a:sy n="99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7BC92-E53A-F24D-A51D-7FB076BCC6F1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6758F-3AD9-384A-9C90-C755CDF6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6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control blocks</a:t>
            </a:r>
          </a:p>
          <a:p>
            <a:r>
              <a:rPr lang="en-US" dirty="0" err="1" smtClean="0"/>
              <a:t>task_struct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kernel stores the list of processes in a circular doubly linked list called the 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Each element in the task list is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descriptor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type ”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task_struct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which is defined in </a:t>
            </a:r>
            <a:r>
              <a:rPr lang="en-US" dirty="0" smtClean="0"/>
              <a:t>&lt;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sched.h</a:t>
            </a:r>
            <a:r>
              <a:rPr lang="en-US" dirty="0" smtClean="0"/>
              <a:t>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task structure contains all the information about a specific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5684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0AC7-9083-8749-AA05-79D3CDD3A71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scourse.github.io/slides/kernel_modul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Miscellaneous Character Device and Process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76200" y="190500"/>
            <a:ext cx="8991600" cy="1258888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rPr dirty="0"/>
              <a:t>Typical Kernel-level data structure for each process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76200" y="5914875"/>
            <a:ext cx="8991600" cy="943125"/>
          </a:xfrm>
          <a:prstGeom prst="rect">
            <a:avLst/>
          </a:prstGeom>
        </p:spPr>
        <p:txBody>
          <a:bodyPr/>
          <a:lstStyle/>
          <a:p>
            <a:r>
              <a:t>See task_struct in Linux at http://lxr.linux.no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8" name="image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350" y="1609725"/>
            <a:ext cx="7089775" cy="3952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1897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98" y="2019556"/>
            <a:ext cx="5708203" cy="4366775"/>
          </a:xfrm>
        </p:spPr>
      </p:pic>
    </p:spTree>
    <p:extLst>
      <p:ext uri="{BB962C8B-B14F-4D97-AF65-F5344CB8AC3E}">
        <p14:creationId xmlns:p14="http://schemas.microsoft.com/office/powerpoint/2010/main" val="198464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miscellaneous character device that retrieve the following process information from the kernel and pass the information to the </a:t>
            </a:r>
            <a:r>
              <a:rPr lang="en-US" dirty="0" err="1" smtClean="0"/>
              <a:t>userspace</a:t>
            </a:r>
            <a:r>
              <a:rPr lang="en-US" dirty="0" smtClean="0"/>
              <a:t> process.</a:t>
            </a:r>
          </a:p>
          <a:p>
            <a:pPr lvl="1"/>
            <a:r>
              <a:rPr lang="en-US" dirty="0" smtClean="0"/>
              <a:t>Command name.</a:t>
            </a:r>
          </a:p>
          <a:p>
            <a:pPr lvl="1"/>
            <a:r>
              <a:rPr lang="en-US" dirty="0" smtClean="0"/>
              <a:t>Process ID.</a:t>
            </a:r>
          </a:p>
          <a:p>
            <a:pPr lvl="1"/>
            <a:r>
              <a:rPr lang="en-US" dirty="0" smtClean="0"/>
              <a:t>Parent process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Miscellaneous character device</a:t>
            </a:r>
            <a:endParaRPr lang="en-US" dirty="0" smtClean="0"/>
          </a:p>
          <a:p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sched.h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task_struct</a:t>
            </a:r>
            <a:endParaRPr lang="en-US" dirty="0" smtClean="0"/>
          </a:p>
          <a:p>
            <a:r>
              <a:rPr lang="en-US" dirty="0" err="1" smtClean="0"/>
              <a:t>for_each_task</a:t>
            </a:r>
            <a:endParaRPr lang="en-US" dirty="0" smtClean="0"/>
          </a:p>
          <a:p>
            <a:r>
              <a:rPr lang="en-US" dirty="0" err="1" smtClean="0"/>
              <a:t>copy_to_user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4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</TotalTime>
  <Words>89</Words>
  <Application>Microsoft Macintosh PowerPoint</Application>
  <PresentationFormat>On-screen Show (4:3)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Miscellaneous Character Device and Process List</vt:lpstr>
      <vt:lpstr>Typical Kernel-level data structure for each process</vt:lpstr>
      <vt:lpstr>Task List</vt:lpstr>
      <vt:lpstr>Exercise</vt:lpstr>
      <vt:lpstr>Hints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</dc:title>
  <dc:creator>Kevin Cheng</dc:creator>
  <cp:lastModifiedBy>Kevin Cheng</cp:lastModifiedBy>
  <cp:revision>259</cp:revision>
  <dcterms:created xsi:type="dcterms:W3CDTF">2017-09-03T17:22:53Z</dcterms:created>
  <dcterms:modified xsi:type="dcterms:W3CDTF">2017-10-24T12:58:09Z</dcterms:modified>
</cp:coreProperties>
</file>