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8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017"/>
  </p:normalViewPr>
  <p:slideViewPr>
    <p:cSldViewPr snapToGrid="0" snapToObjects="1">
      <p:cViewPr varScale="1">
        <p:scale>
          <a:sx n="92" d="100"/>
          <a:sy n="92" d="100"/>
        </p:scale>
        <p:origin x="19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7BC92-E53A-F24D-A51D-7FB076BCC6F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6758F-3AD9-384A-9C90-C755CDF6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6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http://www.makelinux.net/ldd3/chp-5-sect-3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 decrements the value of the semaphore and waits as long as need be.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down_interruptible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the same, but the operation is interruptible. The interruptible version is almost always the one you will want; it allows a user-space process that is waiting on a semaphore to be interrupted by the user. You do not, as a general rule, want to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noninterruptible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unless there truly is no alternative. Non-interruptible operations are a good way to create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unkillable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processes (the dreaded "D state" seen 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annoy your users.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down_interruptible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requires some extra care, however, if the operation is interrupted, the function returns a nonzero value, and the caller does not hold the semaphore. Proper use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down_interruptible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requires always checking the return value and responding accordingly.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0AC7-9083-8749-AA05-79D3CDD3A71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In-Kernel Synchronization Using Semaphore or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behavior of program due to concurrent execution of critical section by two or more threads.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miscellaneous (character) device to demonstrate the race condition, when the device data is updated concurrently by more than one threads or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7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thread reads from the miscellaneous device, it will receive a number.</a:t>
            </a:r>
          </a:p>
          <a:p>
            <a:r>
              <a:rPr lang="en-US" dirty="0" smtClean="0"/>
              <a:t>When a thread reads from the miscellaneous device twice consecutively, it will receives two sequential numbers.</a:t>
            </a:r>
          </a:p>
          <a:p>
            <a:r>
              <a:rPr lang="en-US" dirty="0" smtClean="0"/>
              <a:t>When two threads read from the miscellaneous device concurrently, what would be the expected outcome?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8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Solution to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critical region(s).</a:t>
            </a:r>
          </a:p>
          <a:p>
            <a:r>
              <a:rPr lang="en-US" dirty="0" smtClean="0"/>
              <a:t>Implement the access control to the critical region(s).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Solution to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semaphore.h</a:t>
            </a:r>
            <a:endParaRPr lang="en-US" dirty="0" smtClean="0"/>
          </a:p>
          <a:p>
            <a:pPr lvl="1"/>
            <a:r>
              <a:rPr lang="en-US" dirty="0" smtClean="0"/>
              <a:t>DEFINE_SEMAPHORE</a:t>
            </a:r>
          </a:p>
          <a:p>
            <a:pPr lvl="1"/>
            <a:r>
              <a:rPr lang="en-US" dirty="0" err="1" smtClean="0"/>
              <a:t>down_interruptible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down()</a:t>
            </a:r>
          </a:p>
          <a:p>
            <a:pPr lvl="1"/>
            <a:r>
              <a:rPr lang="en-US" dirty="0" smtClean="0"/>
              <a:t>up()</a:t>
            </a:r>
          </a:p>
          <a:p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mutex.h</a:t>
            </a:r>
            <a:endParaRPr lang="en-US" dirty="0" smtClean="0"/>
          </a:p>
          <a:p>
            <a:pPr lvl="1"/>
            <a:r>
              <a:rPr lang="en-US" dirty="0" smtClean="0"/>
              <a:t>DEFINE_MUTEX</a:t>
            </a:r>
          </a:p>
          <a:p>
            <a:pPr lvl="1"/>
            <a:r>
              <a:rPr lang="en-US" dirty="0" err="1" smtClean="0"/>
              <a:t>mutex_lock_interruptible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mutex_lock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up()</a:t>
            </a:r>
          </a:p>
        </p:txBody>
      </p:sp>
    </p:spTree>
    <p:extLst>
      <p:ext uri="{BB962C8B-B14F-4D97-AF65-F5344CB8AC3E}">
        <p14:creationId xmlns:p14="http://schemas.microsoft.com/office/powerpoint/2010/main" val="207339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155</Words>
  <Application>Microsoft Office PowerPoint</Application>
  <PresentationFormat>On-screen Show (4:3)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In-Kernel Synchronization Using Semaphore or Mutex</vt:lpstr>
      <vt:lpstr>Race Condition</vt:lpstr>
      <vt:lpstr>Synchronization Problem</vt:lpstr>
      <vt:lpstr>Synchronization Problem</vt:lpstr>
      <vt:lpstr>Implement a Solution to Race Condition</vt:lpstr>
      <vt:lpstr>Implement a Solution to Race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</dc:title>
  <dc:creator>Kevin Cheng</dc:creator>
  <cp:lastModifiedBy>Joe Suny</cp:lastModifiedBy>
  <cp:revision>283</cp:revision>
  <dcterms:created xsi:type="dcterms:W3CDTF">2017-09-03T17:22:53Z</dcterms:created>
  <dcterms:modified xsi:type="dcterms:W3CDTF">2017-10-31T13:18:48Z</dcterms:modified>
</cp:coreProperties>
</file>