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E258-DDEC-4176-A191-66636C29E459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F943-3070-44C6-8D08-0FC4CC74E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24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E258-DDEC-4176-A191-66636C29E459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F943-3070-44C6-8D08-0FC4CC74E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4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E258-DDEC-4176-A191-66636C29E459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F943-3070-44C6-8D08-0FC4CC74EB9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1978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E258-DDEC-4176-A191-66636C29E459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F943-3070-44C6-8D08-0FC4CC74E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645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E258-DDEC-4176-A191-66636C29E459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F943-3070-44C6-8D08-0FC4CC74EB9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38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E258-DDEC-4176-A191-66636C29E459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F943-3070-44C6-8D08-0FC4CC74E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321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E258-DDEC-4176-A191-66636C29E459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F943-3070-44C6-8D08-0FC4CC74E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61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E258-DDEC-4176-A191-66636C29E459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F943-3070-44C6-8D08-0FC4CC74E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11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E258-DDEC-4176-A191-66636C29E459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F943-3070-44C6-8D08-0FC4CC74E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1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E258-DDEC-4176-A191-66636C29E459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F943-3070-44C6-8D08-0FC4CC74E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18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E258-DDEC-4176-A191-66636C29E459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F943-3070-44C6-8D08-0FC4CC74E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07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E258-DDEC-4176-A191-66636C29E459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F943-3070-44C6-8D08-0FC4CC74E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37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E258-DDEC-4176-A191-66636C29E459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F943-3070-44C6-8D08-0FC4CC74E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94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E258-DDEC-4176-A191-66636C29E459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F943-3070-44C6-8D08-0FC4CC74E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39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E258-DDEC-4176-A191-66636C29E459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F943-3070-44C6-8D08-0FC4CC74E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15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E258-DDEC-4176-A191-66636C29E459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F943-3070-44C6-8D08-0FC4CC74E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60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CE258-DDEC-4176-A191-66636C29E459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8DF943-3070-44C6-8D08-0FC4CC74E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87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3C9CE1B-3CB7-1480-0C9D-B2A986AE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ACROPOLIS INSTITUTE OF TECHNOLOGY AND RESEARCH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EE47D1-156D-7626-337F-885D57BC4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IN" sz="24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IN" sz="24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IN" sz="24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IN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br>
              <a:rPr lang="en-IN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               </a:t>
            </a:r>
            <a:br>
              <a:rPr lang="en-IN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                 </a:t>
            </a:r>
            <a:r>
              <a:rPr lang="en-IN" sz="2400" dirty="0">
                <a:solidFill>
                  <a:schemeClr val="bg1"/>
                </a:solidFill>
              </a:rPr>
              <a:t>F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E0968F-F1CD-E003-DBD9-7DF6DD01071C}"/>
              </a:ext>
            </a:extLst>
          </p:cNvPr>
          <p:cNvSpPr txBox="1"/>
          <p:nvPr/>
        </p:nvSpPr>
        <p:spPr>
          <a:xfrm>
            <a:off x="569269" y="4746568"/>
            <a:ext cx="5004261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IN" dirty="0"/>
              <a:t>SUBMITTED TO:</a:t>
            </a:r>
            <a:br>
              <a:rPr lang="en-IN" dirty="0"/>
            </a:br>
            <a:r>
              <a:rPr lang="en-IN" dirty="0"/>
              <a:t>PRO. NIDHI NIGAM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FFF983-3E42-C323-E9EB-D3E58B63E4F0}"/>
              </a:ext>
            </a:extLst>
          </p:cNvPr>
          <p:cNvSpPr txBox="1"/>
          <p:nvPr/>
        </p:nvSpPr>
        <p:spPr>
          <a:xfrm>
            <a:off x="6899565" y="4746567"/>
            <a:ext cx="3591098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IN" dirty="0"/>
              <a:t>SUBMITTED BY:</a:t>
            </a:r>
            <a:br>
              <a:rPr lang="en-IN" dirty="0"/>
            </a:br>
            <a:r>
              <a:rPr lang="en-IN" dirty="0"/>
              <a:t>KARTIK JAIN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6946BE3-A713-B707-4D67-ACB9F33EB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36" y="3150606"/>
            <a:ext cx="3810000" cy="22480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EEEBBE6-F644-8D31-7A1E-CFCC38AC8DEB}"/>
              </a:ext>
            </a:extLst>
          </p:cNvPr>
          <p:cNvSpPr txBox="1"/>
          <p:nvPr/>
        </p:nvSpPr>
        <p:spPr>
          <a:xfrm>
            <a:off x="3978140" y="2328184"/>
            <a:ext cx="3524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TOPIC:KEYLOGGER</a:t>
            </a:r>
          </a:p>
        </p:txBody>
      </p:sp>
    </p:spTree>
    <p:extLst>
      <p:ext uri="{BB962C8B-B14F-4D97-AF65-F5344CB8AC3E}">
        <p14:creationId xmlns:p14="http://schemas.microsoft.com/office/powerpoint/2010/main" val="353261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CCAE-C4DB-AD4E-513E-2CE95300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399" y="816638"/>
            <a:ext cx="8596668" cy="1320800"/>
          </a:xfrm>
        </p:spPr>
        <p:txBody>
          <a:bodyPr/>
          <a:lstStyle/>
          <a:p>
            <a:r>
              <a:rPr lang="en-IN" u="sng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2BE6-E3BE-576A-7C1E-889CDB105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Keyloggers</a:t>
            </a:r>
          </a:p>
          <a:p>
            <a:r>
              <a:rPr lang="en-IN" dirty="0"/>
              <a:t>Hardware keyloggers.</a:t>
            </a:r>
          </a:p>
          <a:p>
            <a:r>
              <a:rPr lang="en-IN" dirty="0"/>
              <a:t>Software keyloggers.</a:t>
            </a:r>
          </a:p>
          <a:p>
            <a:r>
              <a:rPr lang="en-IN" dirty="0"/>
              <a:t>Prevention.</a:t>
            </a:r>
          </a:p>
          <a:p>
            <a:r>
              <a:rPr lang="en-IN" dirty="0"/>
              <a:t>Conclusion.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91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89BB-526A-F87D-ED04-4C65BA93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WHAT IS KEYLOGGER?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9E491-CD0E-9F5D-F2E5-F12C2E630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keylogger is a program that runs in the background or hardware, recording all the keystrokes.</a:t>
            </a:r>
          </a:p>
          <a:p>
            <a:r>
              <a:rPr lang="en-IN" dirty="0"/>
              <a:t>So that person using the keyboard is unaware that their actions are being monitored.</a:t>
            </a:r>
          </a:p>
          <a:p>
            <a:r>
              <a:rPr lang="en-IN" dirty="0"/>
              <a:t>Keyloggers can be hardware installed to a computer or software that is used to collect sensitive information.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br>
              <a:rPr lang="en-IN" dirty="0"/>
            </a:br>
            <a:br>
              <a:rPr lang="en-IN" dirty="0"/>
            </a:br>
            <a:r>
              <a:rPr lang="en-IN" i="1" u="sng" dirty="0"/>
              <a:t>Hardware keyloggers</a:t>
            </a:r>
          </a:p>
          <a:p>
            <a:pPr marL="0" indent="0">
              <a:buNone/>
            </a:pPr>
            <a:r>
              <a:rPr lang="en-IN" dirty="0"/>
              <a:t>These small devices </a:t>
            </a:r>
            <a:r>
              <a:rPr lang="en-IN" dirty="0" err="1"/>
              <a:t>coonect</a:t>
            </a:r>
            <a:r>
              <a:rPr lang="en-IN" dirty="0"/>
              <a:t> directly on the end of a keyboard to the port on the computer and look rather unassuming .3 types can be seen.</a:t>
            </a:r>
          </a:p>
        </p:txBody>
      </p:sp>
    </p:spTree>
    <p:extLst>
      <p:ext uri="{BB962C8B-B14F-4D97-AF65-F5344CB8AC3E}">
        <p14:creationId xmlns:p14="http://schemas.microsoft.com/office/powerpoint/2010/main" val="76678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C953-77F7-94C2-4499-FE6534ED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36" y="816638"/>
            <a:ext cx="8596668" cy="1320800"/>
          </a:xfrm>
        </p:spPr>
        <p:txBody>
          <a:bodyPr/>
          <a:lstStyle/>
          <a:p>
            <a:r>
              <a:rPr lang="en-IN" dirty="0"/>
              <a:t>Software Keyloggers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B0CC6-4810-303C-38E3-E1C5D1FBF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Software keyloggers track system , collect keystroke data within the target operating system, store them on disk or in remote location ,and send them to the attacker who installed the keyloggers.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u="sng" dirty="0">
                <a:solidFill>
                  <a:schemeClr val="accent1">
                    <a:lumMod val="75000"/>
                  </a:schemeClr>
                </a:solidFill>
              </a:rPr>
              <a:t>Prevention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There are several ways to prevent keyloggers: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Anti-Virus/spyware &amp; Firewalls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Automatic form fillers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Alternative Keyboard Layouts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On screen Keyboards</a:t>
            </a:r>
          </a:p>
        </p:txBody>
      </p:sp>
    </p:spTree>
    <p:extLst>
      <p:ext uri="{BB962C8B-B14F-4D97-AF65-F5344CB8AC3E}">
        <p14:creationId xmlns:p14="http://schemas.microsoft.com/office/powerpoint/2010/main" val="52431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8659-A319-9993-4AF8-D0EA91FE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39338"/>
            <a:ext cx="8596668" cy="991062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0D3D5-AABF-9522-5B0A-492FABB6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keylogger is a type of </a:t>
            </a:r>
            <a:r>
              <a:rPr lang="en-IN" dirty="0" err="1"/>
              <a:t>survelliance</a:t>
            </a:r>
            <a:r>
              <a:rPr lang="en-IN" dirty="0"/>
              <a:t> software or Hardware devices that has the capability to record every keystroke.</a:t>
            </a:r>
          </a:p>
          <a:p>
            <a:r>
              <a:rPr lang="en-IN" dirty="0"/>
              <a:t>A keylogger recorder can record instant messages , e-mail, and any information you type at any time using your keyboard.</a:t>
            </a:r>
          </a:p>
          <a:p>
            <a:r>
              <a:rPr lang="en-IN" dirty="0"/>
              <a:t>The log file created by the keylogger can then be sent to a specified receiver .</a:t>
            </a:r>
          </a:p>
          <a:p>
            <a:r>
              <a:rPr lang="en-IN" dirty="0"/>
              <a:t>There are two types of keyloggers namely Hardware Keylogger &amp; Software keyloggers.</a:t>
            </a:r>
          </a:p>
          <a:p>
            <a:r>
              <a:rPr lang="en-IN" dirty="0"/>
              <a:t>There have several measures can be taken to protect against keyloggers.</a:t>
            </a:r>
          </a:p>
        </p:txBody>
      </p:sp>
    </p:spTree>
    <p:extLst>
      <p:ext uri="{BB962C8B-B14F-4D97-AF65-F5344CB8AC3E}">
        <p14:creationId xmlns:p14="http://schemas.microsoft.com/office/powerpoint/2010/main" val="15179882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281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ACROPOLIS INSTITUTE OF TECHNOLOGY AND RESEARCH</vt:lpstr>
      <vt:lpstr>OUTLINE</vt:lpstr>
      <vt:lpstr>WHAT IS KEYLOGGER?</vt:lpstr>
      <vt:lpstr>Software Keyloggers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ACROPOLIS INSTITUTE OF TECHNOLOGY AND RESEARCH</dc:title>
  <dc:creator>kartik jain</dc:creator>
  <cp:lastModifiedBy>kartik jain</cp:lastModifiedBy>
  <cp:revision>1</cp:revision>
  <dcterms:created xsi:type="dcterms:W3CDTF">2022-11-25T20:11:22Z</dcterms:created>
  <dcterms:modified xsi:type="dcterms:W3CDTF">2022-11-25T21:04:11Z</dcterms:modified>
</cp:coreProperties>
</file>