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7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1" r:id="rId11"/>
    <p:sldId id="264" r:id="rId12"/>
    <p:sldId id="267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30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E5094-260A-43DB-BF1B-6B9B163E05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D42B7C-8121-43FF-B3A9-EC6A48EF57FC}">
      <dgm:prSet phldrT="[Text]" custT="1"/>
      <dgm:spPr/>
      <dgm:t>
        <a:bodyPr/>
        <a:lstStyle/>
        <a:p>
          <a:pPr algn="ctr"/>
          <a:r>
            <a:rPr lang="en-US" sz="1000" dirty="0"/>
            <a:t>Main Class</a:t>
          </a:r>
        </a:p>
      </dgm:t>
    </dgm:pt>
    <dgm:pt modelId="{2924F61C-3DA4-4FE7-ABB0-00A5B36545F2}" type="parTrans" cxnId="{B20CC44B-A361-45B9-9C54-BAA77C578E6F}">
      <dgm:prSet/>
      <dgm:spPr/>
      <dgm:t>
        <a:bodyPr/>
        <a:lstStyle/>
        <a:p>
          <a:pPr algn="ctr"/>
          <a:endParaRPr lang="en-US"/>
        </a:p>
      </dgm:t>
    </dgm:pt>
    <dgm:pt modelId="{A9129205-A58F-4500-BA76-82C7EBEF6C20}" type="sibTrans" cxnId="{B20CC44B-A361-45B9-9C54-BAA77C578E6F}">
      <dgm:prSet/>
      <dgm:spPr/>
      <dgm:t>
        <a:bodyPr/>
        <a:lstStyle/>
        <a:p>
          <a:pPr algn="ctr"/>
          <a:endParaRPr lang="en-US"/>
        </a:p>
      </dgm:t>
    </dgm:pt>
    <dgm:pt modelId="{F4D5411E-58E2-4052-AF34-1E7F312FA9F1}">
      <dgm:prSet phldrT="[Text]" custT="1"/>
      <dgm:spPr/>
      <dgm:t>
        <a:bodyPr/>
        <a:lstStyle/>
        <a:p>
          <a:pPr algn="ctr"/>
          <a:r>
            <a:rPr lang="en-US" sz="1000" dirty="0"/>
            <a:t>Computation package</a:t>
          </a:r>
        </a:p>
      </dgm:t>
    </dgm:pt>
    <dgm:pt modelId="{AAB9943D-7B1F-43FD-9B88-857C19F3AC18}" type="parTrans" cxnId="{6DEAF36E-96D7-4E67-A2FF-231737DE831A}">
      <dgm:prSet/>
      <dgm:spPr/>
      <dgm:t>
        <a:bodyPr/>
        <a:lstStyle/>
        <a:p>
          <a:pPr algn="ctr"/>
          <a:endParaRPr lang="en-US" sz="1000"/>
        </a:p>
      </dgm:t>
    </dgm:pt>
    <dgm:pt modelId="{4C70BF1B-348D-4725-BA2C-BA50CBD49F97}" type="sibTrans" cxnId="{6DEAF36E-96D7-4E67-A2FF-231737DE831A}">
      <dgm:prSet/>
      <dgm:spPr/>
      <dgm:t>
        <a:bodyPr/>
        <a:lstStyle/>
        <a:p>
          <a:pPr algn="ctr"/>
          <a:endParaRPr lang="en-US"/>
        </a:p>
      </dgm:t>
    </dgm:pt>
    <dgm:pt modelId="{C57A4EE7-225D-4679-AA12-428C3D614F23}">
      <dgm:prSet phldrT="[Text]" custT="1"/>
      <dgm:spPr/>
      <dgm:t>
        <a:bodyPr/>
        <a:lstStyle/>
        <a:p>
          <a:pPr algn="ctr"/>
          <a:r>
            <a:rPr lang="en-US" sz="1000" dirty="0"/>
            <a:t>Employee class</a:t>
          </a:r>
        </a:p>
      </dgm:t>
    </dgm:pt>
    <dgm:pt modelId="{19F6EF99-8B6E-4745-B124-2ECCAB099261}" type="parTrans" cxnId="{6B1F1C2F-7552-47CB-A312-8F6A9C6D150A}">
      <dgm:prSet/>
      <dgm:spPr/>
      <dgm:t>
        <a:bodyPr/>
        <a:lstStyle/>
        <a:p>
          <a:pPr algn="ctr"/>
          <a:endParaRPr lang="en-US" sz="1000"/>
        </a:p>
      </dgm:t>
    </dgm:pt>
    <dgm:pt modelId="{02BA9A13-E256-45FC-93FA-1A318F765F4D}" type="sibTrans" cxnId="{6B1F1C2F-7552-47CB-A312-8F6A9C6D150A}">
      <dgm:prSet/>
      <dgm:spPr/>
      <dgm:t>
        <a:bodyPr/>
        <a:lstStyle/>
        <a:p>
          <a:pPr algn="ctr"/>
          <a:endParaRPr lang="en-US"/>
        </a:p>
      </dgm:t>
    </dgm:pt>
    <dgm:pt modelId="{B0583652-FFCD-4077-AE73-B09A92210358}">
      <dgm:prSet phldrT="[Text]" custT="1"/>
      <dgm:spPr/>
      <dgm:t>
        <a:bodyPr/>
        <a:lstStyle/>
        <a:p>
          <a:pPr algn="ctr"/>
          <a:r>
            <a:rPr lang="en-US" sz="1000" dirty="0" err="1"/>
            <a:t>EmployeeManager</a:t>
          </a:r>
          <a:r>
            <a:rPr lang="en-US" sz="1000" dirty="0"/>
            <a:t> class</a:t>
          </a:r>
        </a:p>
      </dgm:t>
    </dgm:pt>
    <dgm:pt modelId="{A46D52E9-007D-4B02-911F-103A908AD8E5}" type="parTrans" cxnId="{20EB955D-BF5B-4C0C-8A00-4B5059C287BD}">
      <dgm:prSet/>
      <dgm:spPr/>
      <dgm:t>
        <a:bodyPr/>
        <a:lstStyle/>
        <a:p>
          <a:pPr algn="ctr"/>
          <a:endParaRPr lang="en-US" sz="1000"/>
        </a:p>
      </dgm:t>
    </dgm:pt>
    <dgm:pt modelId="{DE5A7BD8-5FC3-4E62-B197-A7BF37C47CD1}" type="sibTrans" cxnId="{20EB955D-BF5B-4C0C-8A00-4B5059C287BD}">
      <dgm:prSet/>
      <dgm:spPr/>
      <dgm:t>
        <a:bodyPr/>
        <a:lstStyle/>
        <a:p>
          <a:pPr algn="ctr"/>
          <a:endParaRPr lang="en-US"/>
        </a:p>
      </dgm:t>
    </dgm:pt>
    <dgm:pt modelId="{6CB900BB-1F80-47D8-A9A3-96B352587390}">
      <dgm:prSet phldrT="[Text]" custT="1"/>
      <dgm:spPr/>
      <dgm:t>
        <a:bodyPr/>
        <a:lstStyle/>
        <a:p>
          <a:pPr algn="ctr"/>
          <a:r>
            <a:rPr lang="en-US" sz="1000" dirty="0" err="1"/>
            <a:t>SalaryCalculator</a:t>
          </a:r>
          <a:r>
            <a:rPr lang="en-US" sz="1000" dirty="0"/>
            <a:t> class</a:t>
          </a:r>
        </a:p>
      </dgm:t>
    </dgm:pt>
    <dgm:pt modelId="{E3884CD2-98BE-4CF2-9CCC-B73DA2D5D631}" type="parTrans" cxnId="{ADD9D42F-41A6-48A6-99CC-216F8F6B55AC}">
      <dgm:prSet/>
      <dgm:spPr/>
      <dgm:t>
        <a:bodyPr/>
        <a:lstStyle/>
        <a:p>
          <a:pPr algn="ctr"/>
          <a:endParaRPr lang="en-US" sz="1000"/>
        </a:p>
      </dgm:t>
    </dgm:pt>
    <dgm:pt modelId="{31DA064D-6E58-40D2-A91A-3776560E4CDE}" type="sibTrans" cxnId="{ADD9D42F-41A6-48A6-99CC-216F8F6B55AC}">
      <dgm:prSet/>
      <dgm:spPr/>
      <dgm:t>
        <a:bodyPr/>
        <a:lstStyle/>
        <a:p>
          <a:pPr algn="ctr"/>
          <a:endParaRPr lang="en-US"/>
        </a:p>
      </dgm:t>
    </dgm:pt>
    <dgm:pt modelId="{3AF10DDB-5B20-4BBF-AE7D-B1411D13B102}">
      <dgm:prSet phldrT="[Text]" custT="1"/>
      <dgm:spPr/>
      <dgm:t>
        <a:bodyPr/>
        <a:lstStyle/>
        <a:p>
          <a:pPr algn="ctr"/>
          <a:r>
            <a:rPr lang="en-US" sz="1000" dirty="0"/>
            <a:t>Slip Package</a:t>
          </a:r>
        </a:p>
      </dgm:t>
    </dgm:pt>
    <dgm:pt modelId="{6182065B-750C-4FA4-A202-B621465EBCB4}" type="parTrans" cxnId="{4A931A2F-7337-4B22-B130-FE4C4D7A4776}">
      <dgm:prSet/>
      <dgm:spPr/>
      <dgm:t>
        <a:bodyPr/>
        <a:lstStyle/>
        <a:p>
          <a:pPr algn="ctr"/>
          <a:endParaRPr lang="en-US" sz="1000"/>
        </a:p>
      </dgm:t>
    </dgm:pt>
    <dgm:pt modelId="{CCE46109-188A-4E85-9BF8-09D2C7A36368}" type="sibTrans" cxnId="{4A931A2F-7337-4B22-B130-FE4C4D7A4776}">
      <dgm:prSet/>
      <dgm:spPr/>
      <dgm:t>
        <a:bodyPr/>
        <a:lstStyle/>
        <a:p>
          <a:pPr algn="ctr"/>
          <a:endParaRPr lang="en-US"/>
        </a:p>
      </dgm:t>
    </dgm:pt>
    <dgm:pt modelId="{DFF674EB-DE60-4D9E-AAC0-C2E44AD21DD8}">
      <dgm:prSet phldrT="[Text]" custT="1"/>
      <dgm:spPr/>
      <dgm:t>
        <a:bodyPr/>
        <a:lstStyle/>
        <a:p>
          <a:pPr algn="ctr"/>
          <a:r>
            <a:rPr lang="en-US" sz="1000" dirty="0"/>
            <a:t>It4u package</a:t>
          </a:r>
        </a:p>
      </dgm:t>
    </dgm:pt>
    <dgm:pt modelId="{17037A09-8C11-401E-9777-B0A500DCAFE5}" type="parTrans" cxnId="{9DD279FB-7B15-4EBC-96A0-396166751E00}">
      <dgm:prSet/>
      <dgm:spPr/>
      <dgm:t>
        <a:bodyPr/>
        <a:lstStyle/>
        <a:p>
          <a:pPr algn="ctr"/>
          <a:endParaRPr lang="en-US" sz="1000"/>
        </a:p>
      </dgm:t>
    </dgm:pt>
    <dgm:pt modelId="{1496E0C0-EF7F-4926-8213-53C3144CA12E}" type="sibTrans" cxnId="{9DD279FB-7B15-4EBC-96A0-396166751E00}">
      <dgm:prSet/>
      <dgm:spPr/>
      <dgm:t>
        <a:bodyPr/>
        <a:lstStyle/>
        <a:p>
          <a:pPr algn="ctr"/>
          <a:endParaRPr lang="en-US"/>
        </a:p>
      </dgm:t>
    </dgm:pt>
    <dgm:pt modelId="{F9BDA87C-3594-4E84-9663-260EA7557CD2}">
      <dgm:prSet phldrT="[Text]" custT="1"/>
      <dgm:spPr/>
      <dgm:t>
        <a:bodyPr/>
        <a:lstStyle/>
        <a:p>
          <a:pPr algn="ctr"/>
          <a:r>
            <a:rPr lang="en-US" sz="1000" dirty="0" err="1"/>
            <a:t>PaySlipGenerator</a:t>
          </a:r>
          <a:r>
            <a:rPr lang="en-US" sz="1000" dirty="0"/>
            <a:t> class</a:t>
          </a:r>
        </a:p>
      </dgm:t>
    </dgm:pt>
    <dgm:pt modelId="{0D92869D-B876-4760-A1EE-2D79A4192405}" type="parTrans" cxnId="{11AFF7DF-B0D6-4EE9-9774-6B0A6E6E39D5}">
      <dgm:prSet/>
      <dgm:spPr/>
      <dgm:t>
        <a:bodyPr/>
        <a:lstStyle/>
        <a:p>
          <a:pPr algn="ctr"/>
          <a:endParaRPr lang="en-US" sz="1000"/>
        </a:p>
      </dgm:t>
    </dgm:pt>
    <dgm:pt modelId="{83B00CED-3402-4211-B5C2-A71FAE4606F3}" type="sibTrans" cxnId="{11AFF7DF-B0D6-4EE9-9774-6B0A6E6E39D5}">
      <dgm:prSet/>
      <dgm:spPr/>
      <dgm:t>
        <a:bodyPr/>
        <a:lstStyle/>
        <a:p>
          <a:pPr algn="ctr"/>
          <a:endParaRPr lang="en-US"/>
        </a:p>
      </dgm:t>
    </dgm:pt>
    <dgm:pt modelId="{BDC36483-F80E-4791-B355-6E2A47CDD077}" type="pres">
      <dgm:prSet presAssocID="{2C2E5094-260A-43DB-BF1B-6B9B163E05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622A7F-0EA8-4967-AB6E-D52E2C19D256}" type="pres">
      <dgm:prSet presAssocID="{C7D42B7C-8121-43FF-B3A9-EC6A48EF57FC}" presName="hierRoot1" presStyleCnt="0"/>
      <dgm:spPr/>
    </dgm:pt>
    <dgm:pt modelId="{B02C3DDC-4D92-4664-92DB-E86F1B776479}" type="pres">
      <dgm:prSet presAssocID="{C7D42B7C-8121-43FF-B3A9-EC6A48EF57FC}" presName="composite" presStyleCnt="0"/>
      <dgm:spPr/>
    </dgm:pt>
    <dgm:pt modelId="{0FF1D5C6-A798-4ACC-B1A2-09B69FFEA74B}" type="pres">
      <dgm:prSet presAssocID="{C7D42B7C-8121-43FF-B3A9-EC6A48EF57FC}" presName="background" presStyleLbl="node0" presStyleIdx="0" presStyleCnt="1"/>
      <dgm:spPr/>
    </dgm:pt>
    <dgm:pt modelId="{5E74DF5D-DB3F-4D94-AE19-2B5D1FE83727}" type="pres">
      <dgm:prSet presAssocID="{C7D42B7C-8121-43FF-B3A9-EC6A48EF57FC}" presName="text" presStyleLbl="fgAcc0" presStyleIdx="0" presStyleCnt="1">
        <dgm:presLayoutVars>
          <dgm:chPref val="3"/>
        </dgm:presLayoutVars>
      </dgm:prSet>
      <dgm:spPr/>
    </dgm:pt>
    <dgm:pt modelId="{DDFB781E-852C-4562-AC79-512C026E0C9E}" type="pres">
      <dgm:prSet presAssocID="{C7D42B7C-8121-43FF-B3A9-EC6A48EF57FC}" presName="hierChild2" presStyleCnt="0"/>
      <dgm:spPr/>
    </dgm:pt>
    <dgm:pt modelId="{BC66AADD-B87D-44C1-A14B-F7373263FC24}" type="pres">
      <dgm:prSet presAssocID="{AAB9943D-7B1F-43FD-9B88-857C19F3AC18}" presName="Name10" presStyleLbl="parChTrans1D2" presStyleIdx="0" presStyleCnt="3"/>
      <dgm:spPr/>
    </dgm:pt>
    <dgm:pt modelId="{81C2FBE0-B4A0-4CB2-BF53-829E4CF0007A}" type="pres">
      <dgm:prSet presAssocID="{F4D5411E-58E2-4052-AF34-1E7F312FA9F1}" presName="hierRoot2" presStyleCnt="0"/>
      <dgm:spPr/>
    </dgm:pt>
    <dgm:pt modelId="{A48FC833-8351-46FA-9910-F5A3B268F1A3}" type="pres">
      <dgm:prSet presAssocID="{F4D5411E-58E2-4052-AF34-1E7F312FA9F1}" presName="composite2" presStyleCnt="0"/>
      <dgm:spPr/>
    </dgm:pt>
    <dgm:pt modelId="{7E238C88-4B9D-4A0F-9744-42748F3AB88D}" type="pres">
      <dgm:prSet presAssocID="{F4D5411E-58E2-4052-AF34-1E7F312FA9F1}" presName="background2" presStyleLbl="node2" presStyleIdx="0" presStyleCnt="3"/>
      <dgm:spPr/>
    </dgm:pt>
    <dgm:pt modelId="{746E82A5-8BCA-4E83-B6AB-7C34317DA1AD}" type="pres">
      <dgm:prSet presAssocID="{F4D5411E-58E2-4052-AF34-1E7F312FA9F1}" presName="text2" presStyleLbl="fgAcc2" presStyleIdx="0" presStyleCnt="3">
        <dgm:presLayoutVars>
          <dgm:chPref val="3"/>
        </dgm:presLayoutVars>
      </dgm:prSet>
      <dgm:spPr/>
    </dgm:pt>
    <dgm:pt modelId="{A9EE7252-AF33-4EEF-8AED-F25C64374682}" type="pres">
      <dgm:prSet presAssocID="{F4D5411E-58E2-4052-AF34-1E7F312FA9F1}" presName="hierChild3" presStyleCnt="0"/>
      <dgm:spPr/>
    </dgm:pt>
    <dgm:pt modelId="{37946E5B-FDD8-4F08-A89F-505AD7ABFD4F}" type="pres">
      <dgm:prSet presAssocID="{19F6EF99-8B6E-4745-B124-2ECCAB099261}" presName="Name17" presStyleLbl="parChTrans1D3" presStyleIdx="0" presStyleCnt="4"/>
      <dgm:spPr/>
    </dgm:pt>
    <dgm:pt modelId="{7F29A45A-3296-4160-87A6-2672444BA5A2}" type="pres">
      <dgm:prSet presAssocID="{C57A4EE7-225D-4679-AA12-428C3D614F23}" presName="hierRoot3" presStyleCnt="0"/>
      <dgm:spPr/>
    </dgm:pt>
    <dgm:pt modelId="{2866365E-EAE5-4577-B7E5-C74A3AED1846}" type="pres">
      <dgm:prSet presAssocID="{C57A4EE7-225D-4679-AA12-428C3D614F23}" presName="composite3" presStyleCnt="0"/>
      <dgm:spPr/>
    </dgm:pt>
    <dgm:pt modelId="{CC91F28C-B1B5-4CA7-AAA6-CB9E06D878BB}" type="pres">
      <dgm:prSet presAssocID="{C57A4EE7-225D-4679-AA12-428C3D614F23}" presName="background3" presStyleLbl="node3" presStyleIdx="0" presStyleCnt="4"/>
      <dgm:spPr/>
    </dgm:pt>
    <dgm:pt modelId="{B20BB3D5-9CF5-42E0-89F3-CE12221D2BFA}" type="pres">
      <dgm:prSet presAssocID="{C57A4EE7-225D-4679-AA12-428C3D614F23}" presName="text3" presStyleLbl="fgAcc3" presStyleIdx="0" presStyleCnt="4">
        <dgm:presLayoutVars>
          <dgm:chPref val="3"/>
        </dgm:presLayoutVars>
      </dgm:prSet>
      <dgm:spPr/>
    </dgm:pt>
    <dgm:pt modelId="{7D8D7EFA-B006-49A8-91C4-FB641F370FA9}" type="pres">
      <dgm:prSet presAssocID="{C57A4EE7-225D-4679-AA12-428C3D614F23}" presName="hierChild4" presStyleCnt="0"/>
      <dgm:spPr/>
    </dgm:pt>
    <dgm:pt modelId="{8F43A012-48BC-4CC9-8D44-185A922B8625}" type="pres">
      <dgm:prSet presAssocID="{A46D52E9-007D-4B02-911F-103A908AD8E5}" presName="Name17" presStyleLbl="parChTrans1D3" presStyleIdx="1" presStyleCnt="4"/>
      <dgm:spPr/>
    </dgm:pt>
    <dgm:pt modelId="{3DA8A4B6-A6EC-47FF-A4CE-E887EB06A1FF}" type="pres">
      <dgm:prSet presAssocID="{B0583652-FFCD-4077-AE73-B09A92210358}" presName="hierRoot3" presStyleCnt="0"/>
      <dgm:spPr/>
    </dgm:pt>
    <dgm:pt modelId="{894AFC54-E985-489E-9979-BD49A5D95712}" type="pres">
      <dgm:prSet presAssocID="{B0583652-FFCD-4077-AE73-B09A92210358}" presName="composite3" presStyleCnt="0"/>
      <dgm:spPr/>
    </dgm:pt>
    <dgm:pt modelId="{FADD032F-C611-4007-848B-BB5AAB19465C}" type="pres">
      <dgm:prSet presAssocID="{B0583652-FFCD-4077-AE73-B09A92210358}" presName="background3" presStyleLbl="node3" presStyleIdx="1" presStyleCnt="4"/>
      <dgm:spPr/>
    </dgm:pt>
    <dgm:pt modelId="{5CB3EFB2-54FB-43BD-A4AF-4040CCDCB7A2}" type="pres">
      <dgm:prSet presAssocID="{B0583652-FFCD-4077-AE73-B09A92210358}" presName="text3" presStyleLbl="fgAcc3" presStyleIdx="1" presStyleCnt="4">
        <dgm:presLayoutVars>
          <dgm:chPref val="3"/>
        </dgm:presLayoutVars>
      </dgm:prSet>
      <dgm:spPr/>
    </dgm:pt>
    <dgm:pt modelId="{2A81FBAB-4942-40AA-B920-13742FC93941}" type="pres">
      <dgm:prSet presAssocID="{B0583652-FFCD-4077-AE73-B09A92210358}" presName="hierChild4" presStyleCnt="0"/>
      <dgm:spPr/>
    </dgm:pt>
    <dgm:pt modelId="{C838ED1B-F5E9-4C14-9929-18B71B4F0D9E}" type="pres">
      <dgm:prSet presAssocID="{17037A09-8C11-401E-9777-B0A500DCAFE5}" presName="Name10" presStyleLbl="parChTrans1D2" presStyleIdx="1" presStyleCnt="3"/>
      <dgm:spPr/>
    </dgm:pt>
    <dgm:pt modelId="{1EC43F42-6EBE-4CEC-8020-BFAD403610F8}" type="pres">
      <dgm:prSet presAssocID="{DFF674EB-DE60-4D9E-AAC0-C2E44AD21DD8}" presName="hierRoot2" presStyleCnt="0"/>
      <dgm:spPr/>
    </dgm:pt>
    <dgm:pt modelId="{E6257E71-2D79-4A83-8DB0-D16CD9D482ED}" type="pres">
      <dgm:prSet presAssocID="{DFF674EB-DE60-4D9E-AAC0-C2E44AD21DD8}" presName="composite2" presStyleCnt="0"/>
      <dgm:spPr/>
    </dgm:pt>
    <dgm:pt modelId="{FF3AB5C8-C419-4326-819B-9EC6DD6F331D}" type="pres">
      <dgm:prSet presAssocID="{DFF674EB-DE60-4D9E-AAC0-C2E44AD21DD8}" presName="background2" presStyleLbl="node2" presStyleIdx="1" presStyleCnt="3"/>
      <dgm:spPr/>
    </dgm:pt>
    <dgm:pt modelId="{EF5466E5-C0CA-4E73-8774-8E514D103AC2}" type="pres">
      <dgm:prSet presAssocID="{DFF674EB-DE60-4D9E-AAC0-C2E44AD21DD8}" presName="text2" presStyleLbl="fgAcc2" presStyleIdx="1" presStyleCnt="3">
        <dgm:presLayoutVars>
          <dgm:chPref val="3"/>
        </dgm:presLayoutVars>
      </dgm:prSet>
      <dgm:spPr/>
    </dgm:pt>
    <dgm:pt modelId="{915DCCAA-69CA-4453-A471-4C036428F2BD}" type="pres">
      <dgm:prSet presAssocID="{DFF674EB-DE60-4D9E-AAC0-C2E44AD21DD8}" presName="hierChild3" presStyleCnt="0"/>
      <dgm:spPr/>
    </dgm:pt>
    <dgm:pt modelId="{B63AE480-65C9-41BB-A8AD-E8D3F0DC2C75}" type="pres">
      <dgm:prSet presAssocID="{E3884CD2-98BE-4CF2-9CCC-B73DA2D5D631}" presName="Name17" presStyleLbl="parChTrans1D3" presStyleIdx="2" presStyleCnt="4"/>
      <dgm:spPr/>
    </dgm:pt>
    <dgm:pt modelId="{98211985-C82A-42EB-B5DD-1494EB8EA1C6}" type="pres">
      <dgm:prSet presAssocID="{6CB900BB-1F80-47D8-A9A3-96B352587390}" presName="hierRoot3" presStyleCnt="0"/>
      <dgm:spPr/>
    </dgm:pt>
    <dgm:pt modelId="{583A13E3-85C4-4BC4-8B75-D680DA28900D}" type="pres">
      <dgm:prSet presAssocID="{6CB900BB-1F80-47D8-A9A3-96B352587390}" presName="composite3" presStyleCnt="0"/>
      <dgm:spPr/>
    </dgm:pt>
    <dgm:pt modelId="{406DD0D1-8D67-42A0-ABC4-244B3A4E7BED}" type="pres">
      <dgm:prSet presAssocID="{6CB900BB-1F80-47D8-A9A3-96B352587390}" presName="background3" presStyleLbl="node3" presStyleIdx="2" presStyleCnt="4"/>
      <dgm:spPr/>
    </dgm:pt>
    <dgm:pt modelId="{36ED0206-397A-4CCB-9BD9-92BAB866A17F}" type="pres">
      <dgm:prSet presAssocID="{6CB900BB-1F80-47D8-A9A3-96B352587390}" presName="text3" presStyleLbl="fgAcc3" presStyleIdx="2" presStyleCnt="4">
        <dgm:presLayoutVars>
          <dgm:chPref val="3"/>
        </dgm:presLayoutVars>
      </dgm:prSet>
      <dgm:spPr/>
    </dgm:pt>
    <dgm:pt modelId="{673A8CC1-4F03-4250-BF1A-B7DAB197DBA1}" type="pres">
      <dgm:prSet presAssocID="{6CB900BB-1F80-47D8-A9A3-96B352587390}" presName="hierChild4" presStyleCnt="0"/>
      <dgm:spPr/>
    </dgm:pt>
    <dgm:pt modelId="{4AD6328C-A2CB-406C-83E7-2F5D55BE614E}" type="pres">
      <dgm:prSet presAssocID="{6182065B-750C-4FA4-A202-B621465EBCB4}" presName="Name10" presStyleLbl="parChTrans1D2" presStyleIdx="2" presStyleCnt="3"/>
      <dgm:spPr/>
    </dgm:pt>
    <dgm:pt modelId="{0FA9D11D-807D-45B7-8584-73F15F9002B4}" type="pres">
      <dgm:prSet presAssocID="{3AF10DDB-5B20-4BBF-AE7D-B1411D13B102}" presName="hierRoot2" presStyleCnt="0"/>
      <dgm:spPr/>
    </dgm:pt>
    <dgm:pt modelId="{B027DC87-4D7F-4A7B-89DE-E80FBEBD7D63}" type="pres">
      <dgm:prSet presAssocID="{3AF10DDB-5B20-4BBF-AE7D-B1411D13B102}" presName="composite2" presStyleCnt="0"/>
      <dgm:spPr/>
    </dgm:pt>
    <dgm:pt modelId="{22997D41-003C-40AF-970D-B0D66FC05CA4}" type="pres">
      <dgm:prSet presAssocID="{3AF10DDB-5B20-4BBF-AE7D-B1411D13B102}" presName="background2" presStyleLbl="node2" presStyleIdx="2" presStyleCnt="3"/>
      <dgm:spPr/>
    </dgm:pt>
    <dgm:pt modelId="{AC5EF979-8496-48DF-90CD-2F83276A02D0}" type="pres">
      <dgm:prSet presAssocID="{3AF10DDB-5B20-4BBF-AE7D-B1411D13B102}" presName="text2" presStyleLbl="fgAcc2" presStyleIdx="2" presStyleCnt="3">
        <dgm:presLayoutVars>
          <dgm:chPref val="3"/>
        </dgm:presLayoutVars>
      </dgm:prSet>
      <dgm:spPr/>
    </dgm:pt>
    <dgm:pt modelId="{94CBEF0C-023D-4DA8-94C0-0881133F5823}" type="pres">
      <dgm:prSet presAssocID="{3AF10DDB-5B20-4BBF-AE7D-B1411D13B102}" presName="hierChild3" presStyleCnt="0"/>
      <dgm:spPr/>
    </dgm:pt>
    <dgm:pt modelId="{EF9B1EF7-20CC-4579-9266-A85C1250E9DD}" type="pres">
      <dgm:prSet presAssocID="{0D92869D-B876-4760-A1EE-2D79A4192405}" presName="Name17" presStyleLbl="parChTrans1D3" presStyleIdx="3" presStyleCnt="4"/>
      <dgm:spPr/>
    </dgm:pt>
    <dgm:pt modelId="{A25EFECA-2C50-4751-A934-DAEEF9DA6DD3}" type="pres">
      <dgm:prSet presAssocID="{F9BDA87C-3594-4E84-9663-260EA7557CD2}" presName="hierRoot3" presStyleCnt="0"/>
      <dgm:spPr/>
    </dgm:pt>
    <dgm:pt modelId="{195EF180-5B5A-4C69-8F17-9FC02C35EC1E}" type="pres">
      <dgm:prSet presAssocID="{F9BDA87C-3594-4E84-9663-260EA7557CD2}" presName="composite3" presStyleCnt="0"/>
      <dgm:spPr/>
    </dgm:pt>
    <dgm:pt modelId="{215E72BE-96B0-45EA-9C78-F4A47D5C6C90}" type="pres">
      <dgm:prSet presAssocID="{F9BDA87C-3594-4E84-9663-260EA7557CD2}" presName="background3" presStyleLbl="node3" presStyleIdx="3" presStyleCnt="4"/>
      <dgm:spPr/>
    </dgm:pt>
    <dgm:pt modelId="{03D98E0C-F67C-4A4A-9BDB-CF9B29221A37}" type="pres">
      <dgm:prSet presAssocID="{F9BDA87C-3594-4E84-9663-260EA7557CD2}" presName="text3" presStyleLbl="fgAcc3" presStyleIdx="3" presStyleCnt="4">
        <dgm:presLayoutVars>
          <dgm:chPref val="3"/>
        </dgm:presLayoutVars>
      </dgm:prSet>
      <dgm:spPr/>
    </dgm:pt>
    <dgm:pt modelId="{BB76581E-A187-45F6-91B9-9DEE52C166DA}" type="pres">
      <dgm:prSet presAssocID="{F9BDA87C-3594-4E84-9663-260EA7557CD2}" presName="hierChild4" presStyleCnt="0"/>
      <dgm:spPr/>
    </dgm:pt>
  </dgm:ptLst>
  <dgm:cxnLst>
    <dgm:cxn modelId="{F4D55A11-7BBE-4A07-875F-FF2D26456A77}" type="presOf" srcId="{E3884CD2-98BE-4CF2-9CCC-B73DA2D5D631}" destId="{B63AE480-65C9-41BB-A8AD-E8D3F0DC2C75}" srcOrd="0" destOrd="0" presId="urn:microsoft.com/office/officeart/2005/8/layout/hierarchy1"/>
    <dgm:cxn modelId="{E977EB14-05F0-43AB-BDFE-C6479F4EA2E6}" type="presOf" srcId="{19F6EF99-8B6E-4745-B124-2ECCAB099261}" destId="{37946E5B-FDD8-4F08-A89F-505AD7ABFD4F}" srcOrd="0" destOrd="0" presId="urn:microsoft.com/office/officeart/2005/8/layout/hierarchy1"/>
    <dgm:cxn modelId="{4A931A2F-7337-4B22-B130-FE4C4D7A4776}" srcId="{C7D42B7C-8121-43FF-B3A9-EC6A48EF57FC}" destId="{3AF10DDB-5B20-4BBF-AE7D-B1411D13B102}" srcOrd="2" destOrd="0" parTransId="{6182065B-750C-4FA4-A202-B621465EBCB4}" sibTransId="{CCE46109-188A-4E85-9BF8-09D2C7A36368}"/>
    <dgm:cxn modelId="{6B1F1C2F-7552-47CB-A312-8F6A9C6D150A}" srcId="{F4D5411E-58E2-4052-AF34-1E7F312FA9F1}" destId="{C57A4EE7-225D-4679-AA12-428C3D614F23}" srcOrd="0" destOrd="0" parTransId="{19F6EF99-8B6E-4745-B124-2ECCAB099261}" sibTransId="{02BA9A13-E256-45FC-93FA-1A318F765F4D}"/>
    <dgm:cxn modelId="{ADD9D42F-41A6-48A6-99CC-216F8F6B55AC}" srcId="{DFF674EB-DE60-4D9E-AAC0-C2E44AD21DD8}" destId="{6CB900BB-1F80-47D8-A9A3-96B352587390}" srcOrd="0" destOrd="0" parTransId="{E3884CD2-98BE-4CF2-9CCC-B73DA2D5D631}" sibTransId="{31DA064D-6E58-40D2-A91A-3776560E4CDE}"/>
    <dgm:cxn modelId="{20EB955D-BF5B-4C0C-8A00-4B5059C287BD}" srcId="{F4D5411E-58E2-4052-AF34-1E7F312FA9F1}" destId="{B0583652-FFCD-4077-AE73-B09A92210358}" srcOrd="1" destOrd="0" parTransId="{A46D52E9-007D-4B02-911F-103A908AD8E5}" sibTransId="{DE5A7BD8-5FC3-4E62-B197-A7BF37C47CD1}"/>
    <dgm:cxn modelId="{B20CC44B-A361-45B9-9C54-BAA77C578E6F}" srcId="{2C2E5094-260A-43DB-BF1B-6B9B163E0509}" destId="{C7D42B7C-8121-43FF-B3A9-EC6A48EF57FC}" srcOrd="0" destOrd="0" parTransId="{2924F61C-3DA4-4FE7-ABB0-00A5B36545F2}" sibTransId="{A9129205-A58F-4500-BA76-82C7EBEF6C20}"/>
    <dgm:cxn modelId="{EEBED24E-9933-4516-A6D4-8FE0F94CAA4B}" type="presOf" srcId="{C7D42B7C-8121-43FF-B3A9-EC6A48EF57FC}" destId="{5E74DF5D-DB3F-4D94-AE19-2B5D1FE83727}" srcOrd="0" destOrd="0" presId="urn:microsoft.com/office/officeart/2005/8/layout/hierarchy1"/>
    <dgm:cxn modelId="{6DEAF36E-96D7-4E67-A2FF-231737DE831A}" srcId="{C7D42B7C-8121-43FF-B3A9-EC6A48EF57FC}" destId="{F4D5411E-58E2-4052-AF34-1E7F312FA9F1}" srcOrd="0" destOrd="0" parTransId="{AAB9943D-7B1F-43FD-9B88-857C19F3AC18}" sibTransId="{4C70BF1B-348D-4725-BA2C-BA50CBD49F97}"/>
    <dgm:cxn modelId="{53FFD28E-78A3-4CC2-A9CC-259EACD80D57}" type="presOf" srcId="{2C2E5094-260A-43DB-BF1B-6B9B163E0509}" destId="{BDC36483-F80E-4791-B355-6E2A47CDD077}" srcOrd="0" destOrd="0" presId="urn:microsoft.com/office/officeart/2005/8/layout/hierarchy1"/>
    <dgm:cxn modelId="{7E95A996-ECA3-455A-A555-70542DD675D8}" type="presOf" srcId="{17037A09-8C11-401E-9777-B0A500DCAFE5}" destId="{C838ED1B-F5E9-4C14-9929-18B71B4F0D9E}" srcOrd="0" destOrd="0" presId="urn:microsoft.com/office/officeart/2005/8/layout/hierarchy1"/>
    <dgm:cxn modelId="{297F5897-0CD5-4556-A920-DB7DCA743519}" type="presOf" srcId="{F9BDA87C-3594-4E84-9663-260EA7557CD2}" destId="{03D98E0C-F67C-4A4A-9BDB-CF9B29221A37}" srcOrd="0" destOrd="0" presId="urn:microsoft.com/office/officeart/2005/8/layout/hierarchy1"/>
    <dgm:cxn modelId="{BF9949A6-A40B-4813-B6FF-49EDEEF46201}" type="presOf" srcId="{3AF10DDB-5B20-4BBF-AE7D-B1411D13B102}" destId="{AC5EF979-8496-48DF-90CD-2F83276A02D0}" srcOrd="0" destOrd="0" presId="urn:microsoft.com/office/officeart/2005/8/layout/hierarchy1"/>
    <dgm:cxn modelId="{3EDB0DAD-9AB7-43B2-85E5-4EBD5C9016E9}" type="presOf" srcId="{B0583652-FFCD-4077-AE73-B09A92210358}" destId="{5CB3EFB2-54FB-43BD-A4AF-4040CCDCB7A2}" srcOrd="0" destOrd="0" presId="urn:microsoft.com/office/officeart/2005/8/layout/hierarchy1"/>
    <dgm:cxn modelId="{775904BD-47FF-4FD3-9FA9-72797B7AE6D8}" type="presOf" srcId="{C57A4EE7-225D-4679-AA12-428C3D614F23}" destId="{B20BB3D5-9CF5-42E0-89F3-CE12221D2BFA}" srcOrd="0" destOrd="0" presId="urn:microsoft.com/office/officeart/2005/8/layout/hierarchy1"/>
    <dgm:cxn modelId="{D4ABF9BD-44B6-46A2-98D3-1267F8EB5AE3}" type="presOf" srcId="{6CB900BB-1F80-47D8-A9A3-96B352587390}" destId="{36ED0206-397A-4CCB-9BD9-92BAB866A17F}" srcOrd="0" destOrd="0" presId="urn:microsoft.com/office/officeart/2005/8/layout/hierarchy1"/>
    <dgm:cxn modelId="{621C3FD1-56A6-4208-ACDB-73DFB68C3E0F}" type="presOf" srcId="{AAB9943D-7B1F-43FD-9B88-857C19F3AC18}" destId="{BC66AADD-B87D-44C1-A14B-F7373263FC24}" srcOrd="0" destOrd="0" presId="urn:microsoft.com/office/officeart/2005/8/layout/hierarchy1"/>
    <dgm:cxn modelId="{DB873CD6-3655-4EBD-822F-48FED64DE1C4}" type="presOf" srcId="{A46D52E9-007D-4B02-911F-103A908AD8E5}" destId="{8F43A012-48BC-4CC9-8D44-185A922B8625}" srcOrd="0" destOrd="0" presId="urn:microsoft.com/office/officeart/2005/8/layout/hierarchy1"/>
    <dgm:cxn modelId="{F14034DA-BE75-4EBF-A41C-104E2077EA07}" type="presOf" srcId="{6182065B-750C-4FA4-A202-B621465EBCB4}" destId="{4AD6328C-A2CB-406C-83E7-2F5D55BE614E}" srcOrd="0" destOrd="0" presId="urn:microsoft.com/office/officeart/2005/8/layout/hierarchy1"/>
    <dgm:cxn modelId="{830AF1DD-01B4-406B-9C70-AED80C04C465}" type="presOf" srcId="{F4D5411E-58E2-4052-AF34-1E7F312FA9F1}" destId="{746E82A5-8BCA-4E83-B6AB-7C34317DA1AD}" srcOrd="0" destOrd="0" presId="urn:microsoft.com/office/officeart/2005/8/layout/hierarchy1"/>
    <dgm:cxn modelId="{11AFF7DF-B0D6-4EE9-9774-6B0A6E6E39D5}" srcId="{3AF10DDB-5B20-4BBF-AE7D-B1411D13B102}" destId="{F9BDA87C-3594-4E84-9663-260EA7557CD2}" srcOrd="0" destOrd="0" parTransId="{0D92869D-B876-4760-A1EE-2D79A4192405}" sibTransId="{83B00CED-3402-4211-B5C2-A71FAE4606F3}"/>
    <dgm:cxn modelId="{F34B46E0-AB3F-47CD-A06E-6CBE881A92A8}" type="presOf" srcId="{DFF674EB-DE60-4D9E-AAC0-C2E44AD21DD8}" destId="{EF5466E5-C0CA-4E73-8774-8E514D103AC2}" srcOrd="0" destOrd="0" presId="urn:microsoft.com/office/officeart/2005/8/layout/hierarchy1"/>
    <dgm:cxn modelId="{21DD08FA-3876-4C5B-AAC0-966082AC58F2}" type="presOf" srcId="{0D92869D-B876-4760-A1EE-2D79A4192405}" destId="{EF9B1EF7-20CC-4579-9266-A85C1250E9DD}" srcOrd="0" destOrd="0" presId="urn:microsoft.com/office/officeart/2005/8/layout/hierarchy1"/>
    <dgm:cxn modelId="{9DD279FB-7B15-4EBC-96A0-396166751E00}" srcId="{C7D42B7C-8121-43FF-B3A9-EC6A48EF57FC}" destId="{DFF674EB-DE60-4D9E-AAC0-C2E44AD21DD8}" srcOrd="1" destOrd="0" parTransId="{17037A09-8C11-401E-9777-B0A500DCAFE5}" sibTransId="{1496E0C0-EF7F-4926-8213-53C3144CA12E}"/>
    <dgm:cxn modelId="{66C16C26-282C-42BA-923C-0A9C51B39AC6}" type="presParOf" srcId="{BDC36483-F80E-4791-B355-6E2A47CDD077}" destId="{AA622A7F-0EA8-4967-AB6E-D52E2C19D256}" srcOrd="0" destOrd="0" presId="urn:microsoft.com/office/officeart/2005/8/layout/hierarchy1"/>
    <dgm:cxn modelId="{75CB590D-3297-44C9-8267-7043682EE00D}" type="presParOf" srcId="{AA622A7F-0EA8-4967-AB6E-D52E2C19D256}" destId="{B02C3DDC-4D92-4664-92DB-E86F1B776479}" srcOrd="0" destOrd="0" presId="urn:microsoft.com/office/officeart/2005/8/layout/hierarchy1"/>
    <dgm:cxn modelId="{B2B34813-3526-4DFB-B086-5E8368046BA5}" type="presParOf" srcId="{B02C3DDC-4D92-4664-92DB-E86F1B776479}" destId="{0FF1D5C6-A798-4ACC-B1A2-09B69FFEA74B}" srcOrd="0" destOrd="0" presId="urn:microsoft.com/office/officeart/2005/8/layout/hierarchy1"/>
    <dgm:cxn modelId="{0F4BC2EF-C5B1-48F2-B44E-562FAB8AAC31}" type="presParOf" srcId="{B02C3DDC-4D92-4664-92DB-E86F1B776479}" destId="{5E74DF5D-DB3F-4D94-AE19-2B5D1FE83727}" srcOrd="1" destOrd="0" presId="urn:microsoft.com/office/officeart/2005/8/layout/hierarchy1"/>
    <dgm:cxn modelId="{49D8888F-516A-4913-9F99-8594E6067A97}" type="presParOf" srcId="{AA622A7F-0EA8-4967-AB6E-D52E2C19D256}" destId="{DDFB781E-852C-4562-AC79-512C026E0C9E}" srcOrd="1" destOrd="0" presId="urn:microsoft.com/office/officeart/2005/8/layout/hierarchy1"/>
    <dgm:cxn modelId="{454E0EE0-E405-4CD7-BB8B-4A145D2668FA}" type="presParOf" srcId="{DDFB781E-852C-4562-AC79-512C026E0C9E}" destId="{BC66AADD-B87D-44C1-A14B-F7373263FC24}" srcOrd="0" destOrd="0" presId="urn:microsoft.com/office/officeart/2005/8/layout/hierarchy1"/>
    <dgm:cxn modelId="{FECCCDBC-789D-4123-9EB7-EBAA1C4C245F}" type="presParOf" srcId="{DDFB781E-852C-4562-AC79-512C026E0C9E}" destId="{81C2FBE0-B4A0-4CB2-BF53-829E4CF0007A}" srcOrd="1" destOrd="0" presId="urn:microsoft.com/office/officeart/2005/8/layout/hierarchy1"/>
    <dgm:cxn modelId="{2C69FD28-AC40-47F0-845F-F3CCDE5DA377}" type="presParOf" srcId="{81C2FBE0-B4A0-4CB2-BF53-829E4CF0007A}" destId="{A48FC833-8351-46FA-9910-F5A3B268F1A3}" srcOrd="0" destOrd="0" presId="urn:microsoft.com/office/officeart/2005/8/layout/hierarchy1"/>
    <dgm:cxn modelId="{3118CA69-E393-4D27-88BF-29AD8FEA4BA1}" type="presParOf" srcId="{A48FC833-8351-46FA-9910-F5A3B268F1A3}" destId="{7E238C88-4B9D-4A0F-9744-42748F3AB88D}" srcOrd="0" destOrd="0" presId="urn:microsoft.com/office/officeart/2005/8/layout/hierarchy1"/>
    <dgm:cxn modelId="{3D1C6B90-FCEA-427A-8138-C95BA2FDF62A}" type="presParOf" srcId="{A48FC833-8351-46FA-9910-F5A3B268F1A3}" destId="{746E82A5-8BCA-4E83-B6AB-7C34317DA1AD}" srcOrd="1" destOrd="0" presId="urn:microsoft.com/office/officeart/2005/8/layout/hierarchy1"/>
    <dgm:cxn modelId="{B31102D9-C765-4BBF-9477-14843F7B9B55}" type="presParOf" srcId="{81C2FBE0-B4A0-4CB2-BF53-829E4CF0007A}" destId="{A9EE7252-AF33-4EEF-8AED-F25C64374682}" srcOrd="1" destOrd="0" presId="urn:microsoft.com/office/officeart/2005/8/layout/hierarchy1"/>
    <dgm:cxn modelId="{94DFD1AE-7EE3-4EFC-B126-1EA68D7B0E5C}" type="presParOf" srcId="{A9EE7252-AF33-4EEF-8AED-F25C64374682}" destId="{37946E5B-FDD8-4F08-A89F-505AD7ABFD4F}" srcOrd="0" destOrd="0" presId="urn:microsoft.com/office/officeart/2005/8/layout/hierarchy1"/>
    <dgm:cxn modelId="{5184CCB7-6F3A-47AD-B20E-AA403ED76CAA}" type="presParOf" srcId="{A9EE7252-AF33-4EEF-8AED-F25C64374682}" destId="{7F29A45A-3296-4160-87A6-2672444BA5A2}" srcOrd="1" destOrd="0" presId="urn:microsoft.com/office/officeart/2005/8/layout/hierarchy1"/>
    <dgm:cxn modelId="{E348E725-2532-4302-8A17-B7781B9C6B00}" type="presParOf" srcId="{7F29A45A-3296-4160-87A6-2672444BA5A2}" destId="{2866365E-EAE5-4577-B7E5-C74A3AED1846}" srcOrd="0" destOrd="0" presId="urn:microsoft.com/office/officeart/2005/8/layout/hierarchy1"/>
    <dgm:cxn modelId="{0CF5D72B-9369-41AF-BEE9-0AC12099574C}" type="presParOf" srcId="{2866365E-EAE5-4577-B7E5-C74A3AED1846}" destId="{CC91F28C-B1B5-4CA7-AAA6-CB9E06D878BB}" srcOrd="0" destOrd="0" presId="urn:microsoft.com/office/officeart/2005/8/layout/hierarchy1"/>
    <dgm:cxn modelId="{10BBCD25-F035-4510-85DD-667F8709391D}" type="presParOf" srcId="{2866365E-EAE5-4577-B7E5-C74A3AED1846}" destId="{B20BB3D5-9CF5-42E0-89F3-CE12221D2BFA}" srcOrd="1" destOrd="0" presId="urn:microsoft.com/office/officeart/2005/8/layout/hierarchy1"/>
    <dgm:cxn modelId="{931F7B14-8C42-4A3A-A74D-84DF8D9C362B}" type="presParOf" srcId="{7F29A45A-3296-4160-87A6-2672444BA5A2}" destId="{7D8D7EFA-B006-49A8-91C4-FB641F370FA9}" srcOrd="1" destOrd="0" presId="urn:microsoft.com/office/officeart/2005/8/layout/hierarchy1"/>
    <dgm:cxn modelId="{80929F3B-DFB7-4B69-9599-BEB0473AA226}" type="presParOf" srcId="{A9EE7252-AF33-4EEF-8AED-F25C64374682}" destId="{8F43A012-48BC-4CC9-8D44-185A922B8625}" srcOrd="2" destOrd="0" presId="urn:microsoft.com/office/officeart/2005/8/layout/hierarchy1"/>
    <dgm:cxn modelId="{69CEF3D5-8BEE-45C2-A63B-8B03BE57AEAF}" type="presParOf" srcId="{A9EE7252-AF33-4EEF-8AED-F25C64374682}" destId="{3DA8A4B6-A6EC-47FF-A4CE-E887EB06A1FF}" srcOrd="3" destOrd="0" presId="urn:microsoft.com/office/officeart/2005/8/layout/hierarchy1"/>
    <dgm:cxn modelId="{4BDA2CBE-152C-4E04-8BCD-F20EF790ACBF}" type="presParOf" srcId="{3DA8A4B6-A6EC-47FF-A4CE-E887EB06A1FF}" destId="{894AFC54-E985-489E-9979-BD49A5D95712}" srcOrd="0" destOrd="0" presId="urn:microsoft.com/office/officeart/2005/8/layout/hierarchy1"/>
    <dgm:cxn modelId="{A38CE894-4EC3-4E31-B745-2330B8EB1254}" type="presParOf" srcId="{894AFC54-E985-489E-9979-BD49A5D95712}" destId="{FADD032F-C611-4007-848B-BB5AAB19465C}" srcOrd="0" destOrd="0" presId="urn:microsoft.com/office/officeart/2005/8/layout/hierarchy1"/>
    <dgm:cxn modelId="{96DB96D0-5021-46DF-87EB-F3C171594A74}" type="presParOf" srcId="{894AFC54-E985-489E-9979-BD49A5D95712}" destId="{5CB3EFB2-54FB-43BD-A4AF-4040CCDCB7A2}" srcOrd="1" destOrd="0" presId="urn:microsoft.com/office/officeart/2005/8/layout/hierarchy1"/>
    <dgm:cxn modelId="{B3ADD88F-624A-4E56-A859-D102C3E81EB2}" type="presParOf" srcId="{3DA8A4B6-A6EC-47FF-A4CE-E887EB06A1FF}" destId="{2A81FBAB-4942-40AA-B920-13742FC93941}" srcOrd="1" destOrd="0" presId="urn:microsoft.com/office/officeart/2005/8/layout/hierarchy1"/>
    <dgm:cxn modelId="{B04C527F-CEE5-4F8F-94D5-2452AFDCAF9C}" type="presParOf" srcId="{DDFB781E-852C-4562-AC79-512C026E0C9E}" destId="{C838ED1B-F5E9-4C14-9929-18B71B4F0D9E}" srcOrd="2" destOrd="0" presId="urn:microsoft.com/office/officeart/2005/8/layout/hierarchy1"/>
    <dgm:cxn modelId="{F6C98B10-96FF-493B-96BA-6152720E84B4}" type="presParOf" srcId="{DDFB781E-852C-4562-AC79-512C026E0C9E}" destId="{1EC43F42-6EBE-4CEC-8020-BFAD403610F8}" srcOrd="3" destOrd="0" presId="urn:microsoft.com/office/officeart/2005/8/layout/hierarchy1"/>
    <dgm:cxn modelId="{5677BA15-43C0-43E5-8F81-B9EDDBCAE590}" type="presParOf" srcId="{1EC43F42-6EBE-4CEC-8020-BFAD403610F8}" destId="{E6257E71-2D79-4A83-8DB0-D16CD9D482ED}" srcOrd="0" destOrd="0" presId="urn:microsoft.com/office/officeart/2005/8/layout/hierarchy1"/>
    <dgm:cxn modelId="{9B2378C1-EA44-45CC-AE8F-6B60ACF4F2CA}" type="presParOf" srcId="{E6257E71-2D79-4A83-8DB0-D16CD9D482ED}" destId="{FF3AB5C8-C419-4326-819B-9EC6DD6F331D}" srcOrd="0" destOrd="0" presId="urn:microsoft.com/office/officeart/2005/8/layout/hierarchy1"/>
    <dgm:cxn modelId="{8721E5C1-B1B3-4FB9-891B-488F756DE86E}" type="presParOf" srcId="{E6257E71-2D79-4A83-8DB0-D16CD9D482ED}" destId="{EF5466E5-C0CA-4E73-8774-8E514D103AC2}" srcOrd="1" destOrd="0" presId="urn:microsoft.com/office/officeart/2005/8/layout/hierarchy1"/>
    <dgm:cxn modelId="{5F8511CF-9CA9-478B-9F1E-8A4FC4544ADC}" type="presParOf" srcId="{1EC43F42-6EBE-4CEC-8020-BFAD403610F8}" destId="{915DCCAA-69CA-4453-A471-4C036428F2BD}" srcOrd="1" destOrd="0" presId="urn:microsoft.com/office/officeart/2005/8/layout/hierarchy1"/>
    <dgm:cxn modelId="{A47A993F-0F8C-4063-AB6D-F90256F290EE}" type="presParOf" srcId="{915DCCAA-69CA-4453-A471-4C036428F2BD}" destId="{B63AE480-65C9-41BB-A8AD-E8D3F0DC2C75}" srcOrd="0" destOrd="0" presId="urn:microsoft.com/office/officeart/2005/8/layout/hierarchy1"/>
    <dgm:cxn modelId="{8EA7E5B8-AA4B-4748-B717-A76D21FAE280}" type="presParOf" srcId="{915DCCAA-69CA-4453-A471-4C036428F2BD}" destId="{98211985-C82A-42EB-B5DD-1494EB8EA1C6}" srcOrd="1" destOrd="0" presId="urn:microsoft.com/office/officeart/2005/8/layout/hierarchy1"/>
    <dgm:cxn modelId="{CE2532AF-D9F4-468C-9F15-70D5784F1830}" type="presParOf" srcId="{98211985-C82A-42EB-B5DD-1494EB8EA1C6}" destId="{583A13E3-85C4-4BC4-8B75-D680DA28900D}" srcOrd="0" destOrd="0" presId="urn:microsoft.com/office/officeart/2005/8/layout/hierarchy1"/>
    <dgm:cxn modelId="{F632CA66-28E1-4FED-A964-C7DC0A6B532A}" type="presParOf" srcId="{583A13E3-85C4-4BC4-8B75-D680DA28900D}" destId="{406DD0D1-8D67-42A0-ABC4-244B3A4E7BED}" srcOrd="0" destOrd="0" presId="urn:microsoft.com/office/officeart/2005/8/layout/hierarchy1"/>
    <dgm:cxn modelId="{054AB897-8870-4EBF-AD49-95F48AF95527}" type="presParOf" srcId="{583A13E3-85C4-4BC4-8B75-D680DA28900D}" destId="{36ED0206-397A-4CCB-9BD9-92BAB866A17F}" srcOrd="1" destOrd="0" presId="urn:microsoft.com/office/officeart/2005/8/layout/hierarchy1"/>
    <dgm:cxn modelId="{0803E0AE-15D6-44CD-8585-DCE503539BF7}" type="presParOf" srcId="{98211985-C82A-42EB-B5DD-1494EB8EA1C6}" destId="{673A8CC1-4F03-4250-BF1A-B7DAB197DBA1}" srcOrd="1" destOrd="0" presId="urn:microsoft.com/office/officeart/2005/8/layout/hierarchy1"/>
    <dgm:cxn modelId="{9A97209C-C841-43D0-8B60-47CE9961738B}" type="presParOf" srcId="{DDFB781E-852C-4562-AC79-512C026E0C9E}" destId="{4AD6328C-A2CB-406C-83E7-2F5D55BE614E}" srcOrd="4" destOrd="0" presId="urn:microsoft.com/office/officeart/2005/8/layout/hierarchy1"/>
    <dgm:cxn modelId="{D7C3BC15-28ED-4083-ABFE-7485F9AB711D}" type="presParOf" srcId="{DDFB781E-852C-4562-AC79-512C026E0C9E}" destId="{0FA9D11D-807D-45B7-8584-73F15F9002B4}" srcOrd="5" destOrd="0" presId="urn:microsoft.com/office/officeart/2005/8/layout/hierarchy1"/>
    <dgm:cxn modelId="{39058432-E66E-440B-9A53-BCCB59B47D6E}" type="presParOf" srcId="{0FA9D11D-807D-45B7-8584-73F15F9002B4}" destId="{B027DC87-4D7F-4A7B-89DE-E80FBEBD7D63}" srcOrd="0" destOrd="0" presId="urn:microsoft.com/office/officeart/2005/8/layout/hierarchy1"/>
    <dgm:cxn modelId="{5A0A66B7-5E2D-47EE-97CE-B8DC1E222D0B}" type="presParOf" srcId="{B027DC87-4D7F-4A7B-89DE-E80FBEBD7D63}" destId="{22997D41-003C-40AF-970D-B0D66FC05CA4}" srcOrd="0" destOrd="0" presId="urn:microsoft.com/office/officeart/2005/8/layout/hierarchy1"/>
    <dgm:cxn modelId="{576873C2-0B3C-4636-A6FB-B330127C2E3C}" type="presParOf" srcId="{B027DC87-4D7F-4A7B-89DE-E80FBEBD7D63}" destId="{AC5EF979-8496-48DF-90CD-2F83276A02D0}" srcOrd="1" destOrd="0" presId="urn:microsoft.com/office/officeart/2005/8/layout/hierarchy1"/>
    <dgm:cxn modelId="{3D732EA7-FF71-45CA-B9EB-2DE048D7B585}" type="presParOf" srcId="{0FA9D11D-807D-45B7-8584-73F15F9002B4}" destId="{94CBEF0C-023D-4DA8-94C0-0881133F5823}" srcOrd="1" destOrd="0" presId="urn:microsoft.com/office/officeart/2005/8/layout/hierarchy1"/>
    <dgm:cxn modelId="{55306419-96F0-41BF-9009-CCE833F455DE}" type="presParOf" srcId="{94CBEF0C-023D-4DA8-94C0-0881133F5823}" destId="{EF9B1EF7-20CC-4579-9266-A85C1250E9DD}" srcOrd="0" destOrd="0" presId="urn:microsoft.com/office/officeart/2005/8/layout/hierarchy1"/>
    <dgm:cxn modelId="{8FEDA197-7476-4EA2-A47F-6442F9A24AEF}" type="presParOf" srcId="{94CBEF0C-023D-4DA8-94C0-0881133F5823}" destId="{A25EFECA-2C50-4751-A934-DAEEF9DA6DD3}" srcOrd="1" destOrd="0" presId="urn:microsoft.com/office/officeart/2005/8/layout/hierarchy1"/>
    <dgm:cxn modelId="{2E89183D-9656-4267-8FA7-C616C00F5DEA}" type="presParOf" srcId="{A25EFECA-2C50-4751-A934-DAEEF9DA6DD3}" destId="{195EF180-5B5A-4C69-8F17-9FC02C35EC1E}" srcOrd="0" destOrd="0" presId="urn:microsoft.com/office/officeart/2005/8/layout/hierarchy1"/>
    <dgm:cxn modelId="{874B0EA6-6667-4310-91DA-BB001146BD7E}" type="presParOf" srcId="{195EF180-5B5A-4C69-8F17-9FC02C35EC1E}" destId="{215E72BE-96B0-45EA-9C78-F4A47D5C6C90}" srcOrd="0" destOrd="0" presId="urn:microsoft.com/office/officeart/2005/8/layout/hierarchy1"/>
    <dgm:cxn modelId="{4A945F84-524F-4252-964D-EC8049EDCB73}" type="presParOf" srcId="{195EF180-5B5A-4C69-8F17-9FC02C35EC1E}" destId="{03D98E0C-F67C-4A4A-9BDB-CF9B29221A37}" srcOrd="1" destOrd="0" presId="urn:microsoft.com/office/officeart/2005/8/layout/hierarchy1"/>
    <dgm:cxn modelId="{BBE72D3E-7C25-4A29-B948-2AD6BA8C258F}" type="presParOf" srcId="{A25EFECA-2C50-4751-A934-DAEEF9DA6DD3}" destId="{BB76581E-A187-45F6-91B9-9DEE52C16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4FDF15-E429-4E73-96D2-2A59E7202D6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D84F0-8290-45B0-AABF-2AAB27906C41}">
      <dgm:prSet phldrT="[Text]" custT="1"/>
      <dgm:spPr/>
      <dgm:t>
        <a:bodyPr/>
        <a:lstStyle/>
        <a:p>
          <a:r>
            <a:rPr lang="en-US" sz="1100" dirty="0"/>
            <a:t>Employee</a:t>
          </a:r>
        </a:p>
      </dgm:t>
    </dgm:pt>
    <dgm:pt modelId="{B6BAE69C-7537-4BC3-B236-8E356AADBEBF}" type="parTrans" cxnId="{7B432472-A03D-49BB-8BE6-A0574C41FDD3}">
      <dgm:prSet/>
      <dgm:spPr/>
      <dgm:t>
        <a:bodyPr/>
        <a:lstStyle/>
        <a:p>
          <a:endParaRPr lang="en-US"/>
        </a:p>
      </dgm:t>
    </dgm:pt>
    <dgm:pt modelId="{1F1EEC4D-2A2C-4905-9C40-FF6571F743F4}" type="sibTrans" cxnId="{7B432472-A03D-49BB-8BE6-A0574C41FDD3}">
      <dgm:prSet/>
      <dgm:spPr/>
      <dgm:t>
        <a:bodyPr/>
        <a:lstStyle/>
        <a:p>
          <a:endParaRPr lang="en-US"/>
        </a:p>
      </dgm:t>
    </dgm:pt>
    <dgm:pt modelId="{44FB15AA-F261-4FFE-9FA8-CF99DD2039D0}">
      <dgm:prSet phldrT="[Text]" custT="1"/>
      <dgm:spPr/>
      <dgm:t>
        <a:bodyPr/>
        <a:lstStyle/>
        <a:p>
          <a:r>
            <a:rPr lang="en-US" sz="1200" dirty="0"/>
            <a:t>ID</a:t>
          </a:r>
        </a:p>
      </dgm:t>
    </dgm:pt>
    <dgm:pt modelId="{FD73E9CD-DC2D-4DBA-8EB5-4CD555DB4F9E}" type="parTrans" cxnId="{0469441D-2F65-4A60-AD8F-32C995A6890D}">
      <dgm:prSet/>
      <dgm:spPr/>
      <dgm:t>
        <a:bodyPr/>
        <a:lstStyle/>
        <a:p>
          <a:endParaRPr lang="en-US"/>
        </a:p>
      </dgm:t>
    </dgm:pt>
    <dgm:pt modelId="{FD423104-DFE0-405B-BB00-55031D68969D}" type="sibTrans" cxnId="{0469441D-2F65-4A60-AD8F-32C995A6890D}">
      <dgm:prSet/>
      <dgm:spPr/>
      <dgm:t>
        <a:bodyPr/>
        <a:lstStyle/>
        <a:p>
          <a:endParaRPr lang="en-US" sz="1200"/>
        </a:p>
      </dgm:t>
    </dgm:pt>
    <dgm:pt modelId="{4CE913AC-2EDB-4FC1-BB36-CCAB06AA50CF}">
      <dgm:prSet phldrT="[Text]" custT="1"/>
      <dgm:spPr/>
      <dgm:t>
        <a:bodyPr/>
        <a:lstStyle/>
        <a:p>
          <a:r>
            <a:rPr lang="en-US" sz="1200" dirty="0"/>
            <a:t>Name</a:t>
          </a:r>
        </a:p>
      </dgm:t>
    </dgm:pt>
    <dgm:pt modelId="{1B47F13E-B3DC-4FD0-B790-170F9BD3AA34}" type="parTrans" cxnId="{589BD0A0-F29C-4047-9E9A-E92BBC635D7D}">
      <dgm:prSet/>
      <dgm:spPr/>
      <dgm:t>
        <a:bodyPr/>
        <a:lstStyle/>
        <a:p>
          <a:endParaRPr lang="en-US"/>
        </a:p>
      </dgm:t>
    </dgm:pt>
    <dgm:pt modelId="{6DA412F9-0530-4961-A636-D14BC2FA1B6C}" type="sibTrans" cxnId="{589BD0A0-F29C-4047-9E9A-E92BBC635D7D}">
      <dgm:prSet/>
      <dgm:spPr/>
      <dgm:t>
        <a:bodyPr/>
        <a:lstStyle/>
        <a:p>
          <a:endParaRPr lang="en-US" sz="1200"/>
        </a:p>
      </dgm:t>
    </dgm:pt>
    <dgm:pt modelId="{2FBBC807-3FBA-4071-BB8C-084967CDEB67}">
      <dgm:prSet phldrT="[Text]" custT="1"/>
      <dgm:spPr/>
      <dgm:t>
        <a:bodyPr/>
        <a:lstStyle/>
        <a:p>
          <a:r>
            <a:rPr lang="en-US" sz="1200" dirty="0"/>
            <a:t>Department</a:t>
          </a:r>
        </a:p>
      </dgm:t>
    </dgm:pt>
    <dgm:pt modelId="{D0D44B00-5C30-48E9-8D28-2618BF365CA5}" type="parTrans" cxnId="{F29417B7-047C-45BD-BB2F-854ADE927B3D}">
      <dgm:prSet/>
      <dgm:spPr/>
      <dgm:t>
        <a:bodyPr/>
        <a:lstStyle/>
        <a:p>
          <a:endParaRPr lang="en-US"/>
        </a:p>
      </dgm:t>
    </dgm:pt>
    <dgm:pt modelId="{C4BC9C5B-3B38-4DA9-9FF3-F76CB38183C3}" type="sibTrans" cxnId="{F29417B7-047C-45BD-BB2F-854ADE927B3D}">
      <dgm:prSet/>
      <dgm:spPr/>
      <dgm:t>
        <a:bodyPr/>
        <a:lstStyle/>
        <a:p>
          <a:endParaRPr lang="en-US" sz="1200"/>
        </a:p>
      </dgm:t>
    </dgm:pt>
    <dgm:pt modelId="{EAD09E35-26DA-4A6B-AC18-2CE5F3DF4BB6}">
      <dgm:prSet phldrT="[Text]" custT="1"/>
      <dgm:spPr/>
      <dgm:t>
        <a:bodyPr/>
        <a:lstStyle/>
        <a:p>
          <a:r>
            <a:rPr lang="en-US" sz="1200" dirty="0"/>
            <a:t>Role Type</a:t>
          </a:r>
        </a:p>
      </dgm:t>
    </dgm:pt>
    <dgm:pt modelId="{286272B9-5A76-4B9E-B966-5DFE4AD2B83B}" type="parTrans" cxnId="{D756EFA8-72E2-45E7-8DCE-BE73421E3D03}">
      <dgm:prSet/>
      <dgm:spPr/>
      <dgm:t>
        <a:bodyPr/>
        <a:lstStyle/>
        <a:p>
          <a:endParaRPr lang="en-US"/>
        </a:p>
      </dgm:t>
    </dgm:pt>
    <dgm:pt modelId="{30018DD2-051A-43B7-AD8F-01C525D3D115}" type="sibTrans" cxnId="{D756EFA8-72E2-45E7-8DCE-BE73421E3D03}">
      <dgm:prSet/>
      <dgm:spPr/>
      <dgm:t>
        <a:bodyPr/>
        <a:lstStyle/>
        <a:p>
          <a:endParaRPr lang="en-US" sz="1200"/>
        </a:p>
      </dgm:t>
    </dgm:pt>
    <dgm:pt modelId="{1D353831-4536-4A20-9B55-869FFEBBEBE7}" type="pres">
      <dgm:prSet presAssocID="{D24FDF15-E429-4E73-96D2-2A59E7202D6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D378F3-ACA0-4574-85D5-72CC03BDB63D}" type="pres">
      <dgm:prSet presAssocID="{49ED84F0-8290-45B0-AABF-2AAB27906C41}" presName="centerShape" presStyleLbl="node0" presStyleIdx="0" presStyleCnt="1"/>
      <dgm:spPr/>
    </dgm:pt>
    <dgm:pt modelId="{C087914D-8DD6-4102-80FD-C95CB730401E}" type="pres">
      <dgm:prSet presAssocID="{44FB15AA-F261-4FFE-9FA8-CF99DD2039D0}" presName="node" presStyleLbl="node1" presStyleIdx="0" presStyleCnt="4" custRadScaleRad="100151">
        <dgm:presLayoutVars>
          <dgm:bulletEnabled val="1"/>
        </dgm:presLayoutVars>
      </dgm:prSet>
      <dgm:spPr/>
    </dgm:pt>
    <dgm:pt modelId="{E4EC1A03-FE0F-4776-9859-DA959B71C120}" type="pres">
      <dgm:prSet presAssocID="{44FB15AA-F261-4FFE-9FA8-CF99DD2039D0}" presName="dummy" presStyleCnt="0"/>
      <dgm:spPr/>
    </dgm:pt>
    <dgm:pt modelId="{268D730D-C293-42BD-95C8-B5015C4870D5}" type="pres">
      <dgm:prSet presAssocID="{FD423104-DFE0-405B-BB00-55031D68969D}" presName="sibTrans" presStyleLbl="sibTrans2D1" presStyleIdx="0" presStyleCnt="4"/>
      <dgm:spPr/>
    </dgm:pt>
    <dgm:pt modelId="{272BE6DD-241B-463E-BF4B-547A7CA0BB33}" type="pres">
      <dgm:prSet presAssocID="{4CE913AC-2EDB-4FC1-BB36-CCAB06AA50CF}" presName="node" presStyleLbl="node1" presStyleIdx="1" presStyleCnt="4">
        <dgm:presLayoutVars>
          <dgm:bulletEnabled val="1"/>
        </dgm:presLayoutVars>
      </dgm:prSet>
      <dgm:spPr/>
    </dgm:pt>
    <dgm:pt modelId="{86333E01-BDB2-4643-B89A-424453CF6ABA}" type="pres">
      <dgm:prSet presAssocID="{4CE913AC-2EDB-4FC1-BB36-CCAB06AA50CF}" presName="dummy" presStyleCnt="0"/>
      <dgm:spPr/>
    </dgm:pt>
    <dgm:pt modelId="{CB325885-8C7D-4F2E-A26C-3DDC63065CEC}" type="pres">
      <dgm:prSet presAssocID="{6DA412F9-0530-4961-A636-D14BC2FA1B6C}" presName="sibTrans" presStyleLbl="sibTrans2D1" presStyleIdx="1" presStyleCnt="4"/>
      <dgm:spPr/>
    </dgm:pt>
    <dgm:pt modelId="{01B465A0-D1F6-4B9D-B407-6219ECB69266}" type="pres">
      <dgm:prSet presAssocID="{2FBBC807-3FBA-4071-BB8C-084967CDEB67}" presName="node" presStyleLbl="node1" presStyleIdx="2" presStyleCnt="4">
        <dgm:presLayoutVars>
          <dgm:bulletEnabled val="1"/>
        </dgm:presLayoutVars>
      </dgm:prSet>
      <dgm:spPr/>
    </dgm:pt>
    <dgm:pt modelId="{4EC16EBC-6C05-483C-A34B-0FD78AFACFF7}" type="pres">
      <dgm:prSet presAssocID="{2FBBC807-3FBA-4071-BB8C-084967CDEB67}" presName="dummy" presStyleCnt="0"/>
      <dgm:spPr/>
    </dgm:pt>
    <dgm:pt modelId="{B4BAF9A2-71AF-4F85-B774-E96073D0BD53}" type="pres">
      <dgm:prSet presAssocID="{C4BC9C5B-3B38-4DA9-9FF3-F76CB38183C3}" presName="sibTrans" presStyleLbl="sibTrans2D1" presStyleIdx="2" presStyleCnt="4"/>
      <dgm:spPr/>
    </dgm:pt>
    <dgm:pt modelId="{D027BB98-F4FB-4FBB-8160-EAA15FFFAAAD}" type="pres">
      <dgm:prSet presAssocID="{EAD09E35-26DA-4A6B-AC18-2CE5F3DF4BB6}" presName="node" presStyleLbl="node1" presStyleIdx="3" presStyleCnt="4">
        <dgm:presLayoutVars>
          <dgm:bulletEnabled val="1"/>
        </dgm:presLayoutVars>
      </dgm:prSet>
      <dgm:spPr/>
    </dgm:pt>
    <dgm:pt modelId="{8802C5E2-9E23-4251-A87B-57BC3261BCE8}" type="pres">
      <dgm:prSet presAssocID="{EAD09E35-26DA-4A6B-AC18-2CE5F3DF4BB6}" presName="dummy" presStyleCnt="0"/>
      <dgm:spPr/>
    </dgm:pt>
    <dgm:pt modelId="{E9FCAEBA-C7EA-4D6B-A193-E493486463E4}" type="pres">
      <dgm:prSet presAssocID="{30018DD2-051A-43B7-AD8F-01C525D3D115}" presName="sibTrans" presStyleLbl="sibTrans2D1" presStyleIdx="3" presStyleCnt="4"/>
      <dgm:spPr/>
    </dgm:pt>
  </dgm:ptLst>
  <dgm:cxnLst>
    <dgm:cxn modelId="{909AEF10-52CC-46F2-A0B1-0E6DA215B4A2}" type="presOf" srcId="{44FB15AA-F261-4FFE-9FA8-CF99DD2039D0}" destId="{C087914D-8DD6-4102-80FD-C95CB730401E}" srcOrd="0" destOrd="0" presId="urn:microsoft.com/office/officeart/2005/8/layout/radial6"/>
    <dgm:cxn modelId="{0469441D-2F65-4A60-AD8F-32C995A6890D}" srcId="{49ED84F0-8290-45B0-AABF-2AAB27906C41}" destId="{44FB15AA-F261-4FFE-9FA8-CF99DD2039D0}" srcOrd="0" destOrd="0" parTransId="{FD73E9CD-DC2D-4DBA-8EB5-4CD555DB4F9E}" sibTransId="{FD423104-DFE0-405B-BB00-55031D68969D}"/>
    <dgm:cxn modelId="{7BFB2126-5235-4E9C-A354-42FB45209DA7}" type="presOf" srcId="{30018DD2-051A-43B7-AD8F-01C525D3D115}" destId="{E9FCAEBA-C7EA-4D6B-A193-E493486463E4}" srcOrd="0" destOrd="0" presId="urn:microsoft.com/office/officeart/2005/8/layout/radial6"/>
    <dgm:cxn modelId="{E0027F3B-DABF-4E6A-9224-BCE358A5468B}" type="presOf" srcId="{2FBBC807-3FBA-4071-BB8C-084967CDEB67}" destId="{01B465A0-D1F6-4B9D-B407-6219ECB69266}" srcOrd="0" destOrd="0" presId="urn:microsoft.com/office/officeart/2005/8/layout/radial6"/>
    <dgm:cxn modelId="{7B432472-A03D-49BB-8BE6-A0574C41FDD3}" srcId="{D24FDF15-E429-4E73-96D2-2A59E7202D6D}" destId="{49ED84F0-8290-45B0-AABF-2AAB27906C41}" srcOrd="0" destOrd="0" parTransId="{B6BAE69C-7537-4BC3-B236-8E356AADBEBF}" sibTransId="{1F1EEC4D-2A2C-4905-9C40-FF6571F743F4}"/>
    <dgm:cxn modelId="{E785A37F-03B1-453F-8E08-A314F7B62526}" type="presOf" srcId="{EAD09E35-26DA-4A6B-AC18-2CE5F3DF4BB6}" destId="{D027BB98-F4FB-4FBB-8160-EAA15FFFAAAD}" srcOrd="0" destOrd="0" presId="urn:microsoft.com/office/officeart/2005/8/layout/radial6"/>
    <dgm:cxn modelId="{E9DB7A9D-ADA3-4B92-9863-5AABBDC4538C}" type="presOf" srcId="{6DA412F9-0530-4961-A636-D14BC2FA1B6C}" destId="{CB325885-8C7D-4F2E-A26C-3DDC63065CEC}" srcOrd="0" destOrd="0" presId="urn:microsoft.com/office/officeart/2005/8/layout/radial6"/>
    <dgm:cxn modelId="{589BD0A0-F29C-4047-9E9A-E92BBC635D7D}" srcId="{49ED84F0-8290-45B0-AABF-2AAB27906C41}" destId="{4CE913AC-2EDB-4FC1-BB36-CCAB06AA50CF}" srcOrd="1" destOrd="0" parTransId="{1B47F13E-B3DC-4FD0-B790-170F9BD3AA34}" sibTransId="{6DA412F9-0530-4961-A636-D14BC2FA1B6C}"/>
    <dgm:cxn modelId="{D756EFA8-72E2-45E7-8DCE-BE73421E3D03}" srcId="{49ED84F0-8290-45B0-AABF-2AAB27906C41}" destId="{EAD09E35-26DA-4A6B-AC18-2CE5F3DF4BB6}" srcOrd="3" destOrd="0" parTransId="{286272B9-5A76-4B9E-B966-5DFE4AD2B83B}" sibTransId="{30018DD2-051A-43B7-AD8F-01C525D3D115}"/>
    <dgm:cxn modelId="{F29417B7-047C-45BD-BB2F-854ADE927B3D}" srcId="{49ED84F0-8290-45B0-AABF-2AAB27906C41}" destId="{2FBBC807-3FBA-4071-BB8C-084967CDEB67}" srcOrd="2" destOrd="0" parTransId="{D0D44B00-5C30-48E9-8D28-2618BF365CA5}" sibTransId="{C4BC9C5B-3B38-4DA9-9FF3-F76CB38183C3}"/>
    <dgm:cxn modelId="{738F4AC2-CC32-460E-AF80-C7FAE0FC2345}" type="presOf" srcId="{4CE913AC-2EDB-4FC1-BB36-CCAB06AA50CF}" destId="{272BE6DD-241B-463E-BF4B-547A7CA0BB33}" srcOrd="0" destOrd="0" presId="urn:microsoft.com/office/officeart/2005/8/layout/radial6"/>
    <dgm:cxn modelId="{E2EC60DD-0BED-4206-939D-64C28419C0A2}" type="presOf" srcId="{D24FDF15-E429-4E73-96D2-2A59E7202D6D}" destId="{1D353831-4536-4A20-9B55-869FFEBBEBE7}" srcOrd="0" destOrd="0" presId="urn:microsoft.com/office/officeart/2005/8/layout/radial6"/>
    <dgm:cxn modelId="{17C874DF-EBDD-4772-BFAF-731E2C95F9B9}" type="presOf" srcId="{49ED84F0-8290-45B0-AABF-2AAB27906C41}" destId="{90D378F3-ACA0-4574-85D5-72CC03BDB63D}" srcOrd="0" destOrd="0" presId="urn:microsoft.com/office/officeart/2005/8/layout/radial6"/>
    <dgm:cxn modelId="{DD2517F9-1E8A-4E53-BEA0-73AD8989CC5F}" type="presOf" srcId="{C4BC9C5B-3B38-4DA9-9FF3-F76CB38183C3}" destId="{B4BAF9A2-71AF-4F85-B774-E96073D0BD53}" srcOrd="0" destOrd="0" presId="urn:microsoft.com/office/officeart/2005/8/layout/radial6"/>
    <dgm:cxn modelId="{2754BCFA-42F9-4BBB-BB85-8328B3576BBB}" type="presOf" srcId="{FD423104-DFE0-405B-BB00-55031D68969D}" destId="{268D730D-C293-42BD-95C8-B5015C4870D5}" srcOrd="0" destOrd="0" presId="urn:microsoft.com/office/officeart/2005/8/layout/radial6"/>
    <dgm:cxn modelId="{2B9CF97E-15CC-48DF-AC48-1219AE5EA849}" type="presParOf" srcId="{1D353831-4536-4A20-9B55-869FFEBBEBE7}" destId="{90D378F3-ACA0-4574-85D5-72CC03BDB63D}" srcOrd="0" destOrd="0" presId="urn:microsoft.com/office/officeart/2005/8/layout/radial6"/>
    <dgm:cxn modelId="{0E1296B7-1416-4E8C-A363-D99FA98FA604}" type="presParOf" srcId="{1D353831-4536-4A20-9B55-869FFEBBEBE7}" destId="{C087914D-8DD6-4102-80FD-C95CB730401E}" srcOrd="1" destOrd="0" presId="urn:microsoft.com/office/officeart/2005/8/layout/radial6"/>
    <dgm:cxn modelId="{91670BDF-85D7-405C-ACA9-2820FA926249}" type="presParOf" srcId="{1D353831-4536-4A20-9B55-869FFEBBEBE7}" destId="{E4EC1A03-FE0F-4776-9859-DA959B71C120}" srcOrd="2" destOrd="0" presId="urn:microsoft.com/office/officeart/2005/8/layout/radial6"/>
    <dgm:cxn modelId="{AE037E5D-D297-4A2F-82FE-08F6A64AFE63}" type="presParOf" srcId="{1D353831-4536-4A20-9B55-869FFEBBEBE7}" destId="{268D730D-C293-42BD-95C8-B5015C4870D5}" srcOrd="3" destOrd="0" presId="urn:microsoft.com/office/officeart/2005/8/layout/radial6"/>
    <dgm:cxn modelId="{131982DE-7D02-48D2-BEB3-B97C04A9693F}" type="presParOf" srcId="{1D353831-4536-4A20-9B55-869FFEBBEBE7}" destId="{272BE6DD-241B-463E-BF4B-547A7CA0BB33}" srcOrd="4" destOrd="0" presId="urn:microsoft.com/office/officeart/2005/8/layout/radial6"/>
    <dgm:cxn modelId="{0AD45441-1EDB-46CE-97CF-4ACDB782A4A9}" type="presParOf" srcId="{1D353831-4536-4A20-9B55-869FFEBBEBE7}" destId="{86333E01-BDB2-4643-B89A-424453CF6ABA}" srcOrd="5" destOrd="0" presId="urn:microsoft.com/office/officeart/2005/8/layout/radial6"/>
    <dgm:cxn modelId="{3ACD3A83-75BC-479F-A150-08FD5261A8C6}" type="presParOf" srcId="{1D353831-4536-4A20-9B55-869FFEBBEBE7}" destId="{CB325885-8C7D-4F2E-A26C-3DDC63065CEC}" srcOrd="6" destOrd="0" presId="urn:microsoft.com/office/officeart/2005/8/layout/radial6"/>
    <dgm:cxn modelId="{C653CEC9-4EEF-456B-A089-664145947C3C}" type="presParOf" srcId="{1D353831-4536-4A20-9B55-869FFEBBEBE7}" destId="{01B465A0-D1F6-4B9D-B407-6219ECB69266}" srcOrd="7" destOrd="0" presId="urn:microsoft.com/office/officeart/2005/8/layout/radial6"/>
    <dgm:cxn modelId="{98061FB3-7F13-43D7-8B6F-DD8396BFF1B4}" type="presParOf" srcId="{1D353831-4536-4A20-9B55-869FFEBBEBE7}" destId="{4EC16EBC-6C05-483C-A34B-0FD78AFACFF7}" srcOrd="8" destOrd="0" presId="urn:microsoft.com/office/officeart/2005/8/layout/radial6"/>
    <dgm:cxn modelId="{F356857E-A7E1-4F99-A9E3-069D19C1B62F}" type="presParOf" srcId="{1D353831-4536-4A20-9B55-869FFEBBEBE7}" destId="{B4BAF9A2-71AF-4F85-B774-E96073D0BD53}" srcOrd="9" destOrd="0" presId="urn:microsoft.com/office/officeart/2005/8/layout/radial6"/>
    <dgm:cxn modelId="{EC640177-DBD9-493A-B1BB-8E11E51B007C}" type="presParOf" srcId="{1D353831-4536-4A20-9B55-869FFEBBEBE7}" destId="{D027BB98-F4FB-4FBB-8160-EAA15FFFAAAD}" srcOrd="10" destOrd="0" presId="urn:microsoft.com/office/officeart/2005/8/layout/radial6"/>
    <dgm:cxn modelId="{8A0BD8F0-7167-40BD-B9A1-A6F864E05E7B}" type="presParOf" srcId="{1D353831-4536-4A20-9B55-869FFEBBEBE7}" destId="{8802C5E2-9E23-4251-A87B-57BC3261BCE8}" srcOrd="11" destOrd="0" presId="urn:microsoft.com/office/officeart/2005/8/layout/radial6"/>
    <dgm:cxn modelId="{5748F1BF-FCF7-424C-834A-A60B53BE31E3}" type="presParOf" srcId="{1D353831-4536-4A20-9B55-869FFEBBEBE7}" destId="{E9FCAEBA-C7EA-4D6B-A193-E493486463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03B17-67E2-428F-A8E5-9F4A321245A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7CD76-9609-4543-BBA0-710020DF6C8E}">
      <dgm:prSet phldrT="[Text]"/>
      <dgm:spPr/>
      <dgm:t>
        <a:bodyPr/>
        <a:lstStyle/>
        <a:p>
          <a:r>
            <a:rPr lang="en-US" dirty="0"/>
            <a:t>Employee manager</a:t>
          </a:r>
        </a:p>
      </dgm:t>
    </dgm:pt>
    <dgm:pt modelId="{3083DB4A-F5D8-4EEA-8357-9112750DC4EE}" type="parTrans" cxnId="{84B8FE87-7C49-444C-9766-DD2B345648E0}">
      <dgm:prSet/>
      <dgm:spPr/>
      <dgm:t>
        <a:bodyPr/>
        <a:lstStyle/>
        <a:p>
          <a:endParaRPr lang="en-US"/>
        </a:p>
      </dgm:t>
    </dgm:pt>
    <dgm:pt modelId="{6BC7B059-BF0E-4DD8-93E7-12422BBAB38B}" type="sibTrans" cxnId="{84B8FE87-7C49-444C-9766-DD2B345648E0}">
      <dgm:prSet/>
      <dgm:spPr/>
      <dgm:t>
        <a:bodyPr/>
        <a:lstStyle/>
        <a:p>
          <a:endParaRPr lang="en-US"/>
        </a:p>
      </dgm:t>
    </dgm:pt>
    <dgm:pt modelId="{C5DDAB6C-7DD1-4404-B764-E76E898E3569}">
      <dgm:prSet phldrT="[Text]"/>
      <dgm:spPr/>
      <dgm:t>
        <a:bodyPr/>
        <a:lstStyle/>
        <a:p>
          <a:r>
            <a:rPr lang="en-US" dirty="0"/>
            <a:t>Adding Employee</a:t>
          </a:r>
        </a:p>
      </dgm:t>
    </dgm:pt>
    <dgm:pt modelId="{AD5EF627-00BB-44EF-A332-2EE2A2A1442D}" type="parTrans" cxnId="{9DEAAD01-C2B0-4A29-8F6E-7914A3DE4945}">
      <dgm:prSet/>
      <dgm:spPr/>
      <dgm:t>
        <a:bodyPr/>
        <a:lstStyle/>
        <a:p>
          <a:endParaRPr lang="en-US"/>
        </a:p>
      </dgm:t>
    </dgm:pt>
    <dgm:pt modelId="{B8E613CF-D6E1-4228-9A62-56BEF208077C}" type="sibTrans" cxnId="{9DEAAD01-C2B0-4A29-8F6E-7914A3DE4945}">
      <dgm:prSet/>
      <dgm:spPr/>
      <dgm:t>
        <a:bodyPr/>
        <a:lstStyle/>
        <a:p>
          <a:endParaRPr lang="en-US"/>
        </a:p>
      </dgm:t>
    </dgm:pt>
    <dgm:pt modelId="{A2B1F2C4-B5F0-42BF-8576-C0AAD7C505EE}">
      <dgm:prSet phldrT="[Text]"/>
      <dgm:spPr/>
      <dgm:t>
        <a:bodyPr/>
        <a:lstStyle/>
        <a:p>
          <a:r>
            <a:rPr lang="en-US" dirty="0"/>
            <a:t>Find Employee by ID</a:t>
          </a:r>
        </a:p>
      </dgm:t>
    </dgm:pt>
    <dgm:pt modelId="{45EB8F34-1A38-46EE-8D58-1FCAF2ED2986}" type="parTrans" cxnId="{0FBCEA17-9831-4063-AF82-F20BD05E9353}">
      <dgm:prSet/>
      <dgm:spPr/>
      <dgm:t>
        <a:bodyPr/>
        <a:lstStyle/>
        <a:p>
          <a:endParaRPr lang="en-US"/>
        </a:p>
      </dgm:t>
    </dgm:pt>
    <dgm:pt modelId="{7C4CA510-2BB1-445B-B22E-0A30805108C2}" type="sibTrans" cxnId="{0FBCEA17-9831-4063-AF82-F20BD05E9353}">
      <dgm:prSet/>
      <dgm:spPr/>
      <dgm:t>
        <a:bodyPr/>
        <a:lstStyle/>
        <a:p>
          <a:endParaRPr lang="en-US"/>
        </a:p>
      </dgm:t>
    </dgm:pt>
    <dgm:pt modelId="{BD14E048-105D-4CCA-9EDF-BE582F756EB7}">
      <dgm:prSet phldrT="[Text]"/>
      <dgm:spPr/>
      <dgm:t>
        <a:bodyPr/>
        <a:lstStyle/>
        <a:p>
          <a:r>
            <a:rPr lang="en-US" dirty="0"/>
            <a:t>Sorting Employee by Salary</a:t>
          </a:r>
        </a:p>
      </dgm:t>
    </dgm:pt>
    <dgm:pt modelId="{592D166D-AA4C-4F64-8D09-DD47C5E0AA00}" type="parTrans" cxnId="{A7F5EB20-DCE5-4BB9-9E51-FC00DBD529A8}">
      <dgm:prSet/>
      <dgm:spPr/>
      <dgm:t>
        <a:bodyPr/>
        <a:lstStyle/>
        <a:p>
          <a:endParaRPr lang="en-US"/>
        </a:p>
      </dgm:t>
    </dgm:pt>
    <dgm:pt modelId="{1F854D58-0018-40B9-A595-21BD3C3E29A5}" type="sibTrans" cxnId="{A7F5EB20-DCE5-4BB9-9E51-FC00DBD529A8}">
      <dgm:prSet/>
      <dgm:spPr/>
      <dgm:t>
        <a:bodyPr/>
        <a:lstStyle/>
        <a:p>
          <a:endParaRPr lang="en-US"/>
        </a:p>
      </dgm:t>
    </dgm:pt>
    <dgm:pt modelId="{311B8180-2F8F-4929-881E-DDD848D310C0}">
      <dgm:prSet phldrT="[Text]"/>
      <dgm:spPr/>
      <dgm:t>
        <a:bodyPr/>
        <a:lstStyle/>
        <a:p>
          <a:r>
            <a:rPr lang="en-US" dirty="0"/>
            <a:t>Printing Employee Details</a:t>
          </a:r>
        </a:p>
      </dgm:t>
    </dgm:pt>
    <dgm:pt modelId="{A709D526-84B8-4FDE-AB7F-85542948329F}" type="parTrans" cxnId="{CB977654-4342-41DF-9925-9B26C60B965E}">
      <dgm:prSet/>
      <dgm:spPr/>
      <dgm:t>
        <a:bodyPr/>
        <a:lstStyle/>
        <a:p>
          <a:endParaRPr lang="en-US"/>
        </a:p>
      </dgm:t>
    </dgm:pt>
    <dgm:pt modelId="{F136D63A-02A1-46F7-B527-73D5229A5048}" type="sibTrans" cxnId="{CB977654-4342-41DF-9925-9B26C60B965E}">
      <dgm:prSet/>
      <dgm:spPr/>
      <dgm:t>
        <a:bodyPr/>
        <a:lstStyle/>
        <a:p>
          <a:endParaRPr lang="en-US"/>
        </a:p>
      </dgm:t>
    </dgm:pt>
    <dgm:pt modelId="{91CACECC-F217-492A-935A-1A6EFB9B0C25}" type="pres">
      <dgm:prSet presAssocID="{25203B17-67E2-428F-A8E5-9F4A321245A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D2122-E1CD-4628-9A52-72CD1BC210B9}" type="pres">
      <dgm:prSet presAssocID="{F897CD76-9609-4543-BBA0-710020DF6C8E}" presName="centerShape" presStyleLbl="node0" presStyleIdx="0" presStyleCnt="1" custLinFactNeighborX="591" custLinFactNeighborY="-591"/>
      <dgm:spPr/>
    </dgm:pt>
    <dgm:pt modelId="{3411B43D-9C8B-438A-8A32-5B04C015385D}" type="pres">
      <dgm:prSet presAssocID="{AD5EF627-00BB-44EF-A332-2EE2A2A1442D}" presName="parTrans" presStyleLbl="sibTrans2D1" presStyleIdx="0" presStyleCnt="4"/>
      <dgm:spPr/>
    </dgm:pt>
    <dgm:pt modelId="{C53C0022-C816-40ED-A233-9A5C77639C62}" type="pres">
      <dgm:prSet presAssocID="{AD5EF627-00BB-44EF-A332-2EE2A2A1442D}" presName="connectorText" presStyleLbl="sibTrans2D1" presStyleIdx="0" presStyleCnt="4"/>
      <dgm:spPr/>
    </dgm:pt>
    <dgm:pt modelId="{1294F1F4-F585-49B6-A40D-D4937C07D412}" type="pres">
      <dgm:prSet presAssocID="{C5DDAB6C-7DD1-4404-B764-E76E898E3569}" presName="node" presStyleLbl="node1" presStyleIdx="0" presStyleCnt="4">
        <dgm:presLayoutVars>
          <dgm:bulletEnabled val="1"/>
        </dgm:presLayoutVars>
      </dgm:prSet>
      <dgm:spPr/>
    </dgm:pt>
    <dgm:pt modelId="{17B3BBDC-259B-4A6C-A230-F9A44CFC7D4E}" type="pres">
      <dgm:prSet presAssocID="{45EB8F34-1A38-46EE-8D58-1FCAF2ED2986}" presName="parTrans" presStyleLbl="sibTrans2D1" presStyleIdx="1" presStyleCnt="4"/>
      <dgm:spPr/>
    </dgm:pt>
    <dgm:pt modelId="{AE475520-FB7B-4ABB-88D2-0356B4E25CB5}" type="pres">
      <dgm:prSet presAssocID="{45EB8F34-1A38-46EE-8D58-1FCAF2ED2986}" presName="connectorText" presStyleLbl="sibTrans2D1" presStyleIdx="1" presStyleCnt="4"/>
      <dgm:spPr/>
    </dgm:pt>
    <dgm:pt modelId="{01F415CF-4E0B-463C-B4A6-61A677F88823}" type="pres">
      <dgm:prSet presAssocID="{A2B1F2C4-B5F0-42BF-8576-C0AAD7C505EE}" presName="node" presStyleLbl="node1" presStyleIdx="1" presStyleCnt="4">
        <dgm:presLayoutVars>
          <dgm:bulletEnabled val="1"/>
        </dgm:presLayoutVars>
      </dgm:prSet>
      <dgm:spPr/>
    </dgm:pt>
    <dgm:pt modelId="{559EE178-DDE3-46D2-B9A3-0418FAF7FA40}" type="pres">
      <dgm:prSet presAssocID="{592D166D-AA4C-4F64-8D09-DD47C5E0AA00}" presName="parTrans" presStyleLbl="sibTrans2D1" presStyleIdx="2" presStyleCnt="4"/>
      <dgm:spPr/>
    </dgm:pt>
    <dgm:pt modelId="{DAB42A21-33BC-4DB6-9486-150A89F9D40A}" type="pres">
      <dgm:prSet presAssocID="{592D166D-AA4C-4F64-8D09-DD47C5E0AA00}" presName="connectorText" presStyleLbl="sibTrans2D1" presStyleIdx="2" presStyleCnt="4"/>
      <dgm:spPr/>
    </dgm:pt>
    <dgm:pt modelId="{C4A23109-1C6B-4C6B-BCC0-3614137677D4}" type="pres">
      <dgm:prSet presAssocID="{BD14E048-105D-4CCA-9EDF-BE582F756EB7}" presName="node" presStyleLbl="node1" presStyleIdx="2" presStyleCnt="4" custRadScaleRad="95271" custRadScaleInc="-790">
        <dgm:presLayoutVars>
          <dgm:bulletEnabled val="1"/>
        </dgm:presLayoutVars>
      </dgm:prSet>
      <dgm:spPr/>
    </dgm:pt>
    <dgm:pt modelId="{D72DF7A2-FD48-4DB1-81C8-10C2CF84599A}" type="pres">
      <dgm:prSet presAssocID="{A709D526-84B8-4FDE-AB7F-85542948329F}" presName="parTrans" presStyleLbl="sibTrans2D1" presStyleIdx="3" presStyleCnt="4"/>
      <dgm:spPr/>
    </dgm:pt>
    <dgm:pt modelId="{846239BE-3534-456D-AC54-6AA52A8D73C6}" type="pres">
      <dgm:prSet presAssocID="{A709D526-84B8-4FDE-AB7F-85542948329F}" presName="connectorText" presStyleLbl="sibTrans2D1" presStyleIdx="3" presStyleCnt="4"/>
      <dgm:spPr/>
    </dgm:pt>
    <dgm:pt modelId="{E9B5B956-B442-4887-90EB-203738E441BE}" type="pres">
      <dgm:prSet presAssocID="{311B8180-2F8F-4929-881E-DDD848D310C0}" presName="node" presStyleLbl="node1" presStyleIdx="3" presStyleCnt="4">
        <dgm:presLayoutVars>
          <dgm:bulletEnabled val="1"/>
        </dgm:presLayoutVars>
      </dgm:prSet>
      <dgm:spPr/>
    </dgm:pt>
  </dgm:ptLst>
  <dgm:cxnLst>
    <dgm:cxn modelId="{9DEAAD01-C2B0-4A29-8F6E-7914A3DE4945}" srcId="{F897CD76-9609-4543-BBA0-710020DF6C8E}" destId="{C5DDAB6C-7DD1-4404-B764-E76E898E3569}" srcOrd="0" destOrd="0" parTransId="{AD5EF627-00BB-44EF-A332-2EE2A2A1442D}" sibTransId="{B8E613CF-D6E1-4228-9A62-56BEF208077C}"/>
    <dgm:cxn modelId="{0FBCEA17-9831-4063-AF82-F20BD05E9353}" srcId="{F897CD76-9609-4543-BBA0-710020DF6C8E}" destId="{A2B1F2C4-B5F0-42BF-8576-C0AAD7C505EE}" srcOrd="1" destOrd="0" parTransId="{45EB8F34-1A38-46EE-8D58-1FCAF2ED2986}" sibTransId="{7C4CA510-2BB1-445B-B22E-0A30805108C2}"/>
    <dgm:cxn modelId="{7959761A-1C88-4EDB-B079-71104334DF5D}" type="presOf" srcId="{A709D526-84B8-4FDE-AB7F-85542948329F}" destId="{846239BE-3534-456D-AC54-6AA52A8D73C6}" srcOrd="1" destOrd="0" presId="urn:microsoft.com/office/officeart/2005/8/layout/radial5"/>
    <dgm:cxn modelId="{A7F5EB20-DCE5-4BB9-9E51-FC00DBD529A8}" srcId="{F897CD76-9609-4543-BBA0-710020DF6C8E}" destId="{BD14E048-105D-4CCA-9EDF-BE582F756EB7}" srcOrd="2" destOrd="0" parTransId="{592D166D-AA4C-4F64-8D09-DD47C5E0AA00}" sibTransId="{1F854D58-0018-40B9-A595-21BD3C3E29A5}"/>
    <dgm:cxn modelId="{F0D08B2D-F52F-4166-BE73-5DC3EF8CAABA}" type="presOf" srcId="{592D166D-AA4C-4F64-8D09-DD47C5E0AA00}" destId="{DAB42A21-33BC-4DB6-9486-150A89F9D40A}" srcOrd="1" destOrd="0" presId="urn:microsoft.com/office/officeart/2005/8/layout/radial5"/>
    <dgm:cxn modelId="{F8348B33-4B97-41F8-B7F5-458111578F08}" type="presOf" srcId="{311B8180-2F8F-4929-881E-DDD848D310C0}" destId="{E9B5B956-B442-4887-90EB-203738E441BE}" srcOrd="0" destOrd="0" presId="urn:microsoft.com/office/officeart/2005/8/layout/radial5"/>
    <dgm:cxn modelId="{1681BE65-4B64-4CC2-B725-A770AEF308D8}" type="presOf" srcId="{BD14E048-105D-4CCA-9EDF-BE582F756EB7}" destId="{C4A23109-1C6B-4C6B-BCC0-3614137677D4}" srcOrd="0" destOrd="0" presId="urn:microsoft.com/office/officeart/2005/8/layout/radial5"/>
    <dgm:cxn modelId="{1791AF47-9E0D-4951-AD86-F857499151A5}" type="presOf" srcId="{A2B1F2C4-B5F0-42BF-8576-C0AAD7C505EE}" destId="{01F415CF-4E0B-463C-B4A6-61A677F88823}" srcOrd="0" destOrd="0" presId="urn:microsoft.com/office/officeart/2005/8/layout/radial5"/>
    <dgm:cxn modelId="{7AC7AC68-0685-4354-AE73-F174A6C516A3}" type="presOf" srcId="{25203B17-67E2-428F-A8E5-9F4A321245A9}" destId="{91CACECC-F217-492A-935A-1A6EFB9B0C25}" srcOrd="0" destOrd="0" presId="urn:microsoft.com/office/officeart/2005/8/layout/radial5"/>
    <dgm:cxn modelId="{EE4ECA6F-C6E3-4657-8FDB-A708ECD50EB2}" type="presOf" srcId="{AD5EF627-00BB-44EF-A332-2EE2A2A1442D}" destId="{C53C0022-C816-40ED-A233-9A5C77639C62}" srcOrd="1" destOrd="0" presId="urn:microsoft.com/office/officeart/2005/8/layout/radial5"/>
    <dgm:cxn modelId="{CB977654-4342-41DF-9925-9B26C60B965E}" srcId="{F897CD76-9609-4543-BBA0-710020DF6C8E}" destId="{311B8180-2F8F-4929-881E-DDD848D310C0}" srcOrd="3" destOrd="0" parTransId="{A709D526-84B8-4FDE-AB7F-85542948329F}" sibTransId="{F136D63A-02A1-46F7-B527-73D5229A5048}"/>
    <dgm:cxn modelId="{BE12267E-F338-47B7-B0AC-5655FAECBABB}" type="presOf" srcId="{C5DDAB6C-7DD1-4404-B764-E76E898E3569}" destId="{1294F1F4-F585-49B6-A40D-D4937C07D412}" srcOrd="0" destOrd="0" presId="urn:microsoft.com/office/officeart/2005/8/layout/radial5"/>
    <dgm:cxn modelId="{84B8FE87-7C49-444C-9766-DD2B345648E0}" srcId="{25203B17-67E2-428F-A8E5-9F4A321245A9}" destId="{F897CD76-9609-4543-BBA0-710020DF6C8E}" srcOrd="0" destOrd="0" parTransId="{3083DB4A-F5D8-4EEA-8357-9112750DC4EE}" sibTransId="{6BC7B059-BF0E-4DD8-93E7-12422BBAB38B}"/>
    <dgm:cxn modelId="{BA1DEAB4-5028-4F54-AF49-996F17C82A42}" type="presOf" srcId="{AD5EF627-00BB-44EF-A332-2EE2A2A1442D}" destId="{3411B43D-9C8B-438A-8A32-5B04C015385D}" srcOrd="0" destOrd="0" presId="urn:microsoft.com/office/officeart/2005/8/layout/radial5"/>
    <dgm:cxn modelId="{718B8EB6-7694-432A-A55A-3F67DFB11DE3}" type="presOf" srcId="{45EB8F34-1A38-46EE-8D58-1FCAF2ED2986}" destId="{AE475520-FB7B-4ABB-88D2-0356B4E25CB5}" srcOrd="1" destOrd="0" presId="urn:microsoft.com/office/officeart/2005/8/layout/radial5"/>
    <dgm:cxn modelId="{E1353DC4-2393-46BD-AD2E-929B70725598}" type="presOf" srcId="{592D166D-AA4C-4F64-8D09-DD47C5E0AA00}" destId="{559EE178-DDE3-46D2-B9A3-0418FAF7FA40}" srcOrd="0" destOrd="0" presId="urn:microsoft.com/office/officeart/2005/8/layout/radial5"/>
    <dgm:cxn modelId="{02F397CE-B9A4-4501-AF97-F651C6986E4B}" type="presOf" srcId="{F897CD76-9609-4543-BBA0-710020DF6C8E}" destId="{D91D2122-E1CD-4628-9A52-72CD1BC210B9}" srcOrd="0" destOrd="0" presId="urn:microsoft.com/office/officeart/2005/8/layout/radial5"/>
    <dgm:cxn modelId="{B21EFDCF-A356-4031-BB38-468B714DF04E}" type="presOf" srcId="{45EB8F34-1A38-46EE-8D58-1FCAF2ED2986}" destId="{17B3BBDC-259B-4A6C-A230-F9A44CFC7D4E}" srcOrd="0" destOrd="0" presId="urn:microsoft.com/office/officeart/2005/8/layout/radial5"/>
    <dgm:cxn modelId="{39327CF1-CB2E-49EB-B1B6-C0705D2D7321}" type="presOf" srcId="{A709D526-84B8-4FDE-AB7F-85542948329F}" destId="{D72DF7A2-FD48-4DB1-81C8-10C2CF84599A}" srcOrd="0" destOrd="0" presId="urn:microsoft.com/office/officeart/2005/8/layout/radial5"/>
    <dgm:cxn modelId="{0F269C1F-9E16-41E9-B553-3FC9446AFB17}" type="presParOf" srcId="{91CACECC-F217-492A-935A-1A6EFB9B0C25}" destId="{D91D2122-E1CD-4628-9A52-72CD1BC210B9}" srcOrd="0" destOrd="0" presId="urn:microsoft.com/office/officeart/2005/8/layout/radial5"/>
    <dgm:cxn modelId="{4271F9A0-16FE-4843-ABAA-B930DB7EC6DB}" type="presParOf" srcId="{91CACECC-F217-492A-935A-1A6EFB9B0C25}" destId="{3411B43D-9C8B-438A-8A32-5B04C015385D}" srcOrd="1" destOrd="0" presId="urn:microsoft.com/office/officeart/2005/8/layout/radial5"/>
    <dgm:cxn modelId="{30C7E400-A32B-4C96-81A6-EA6CA8B7B25C}" type="presParOf" srcId="{3411B43D-9C8B-438A-8A32-5B04C015385D}" destId="{C53C0022-C816-40ED-A233-9A5C77639C62}" srcOrd="0" destOrd="0" presId="urn:microsoft.com/office/officeart/2005/8/layout/radial5"/>
    <dgm:cxn modelId="{5C7E5D87-B228-4CF0-891F-50A05E91A872}" type="presParOf" srcId="{91CACECC-F217-492A-935A-1A6EFB9B0C25}" destId="{1294F1F4-F585-49B6-A40D-D4937C07D412}" srcOrd="2" destOrd="0" presId="urn:microsoft.com/office/officeart/2005/8/layout/radial5"/>
    <dgm:cxn modelId="{B348B93A-FE70-4B59-AD20-6374C267D0DA}" type="presParOf" srcId="{91CACECC-F217-492A-935A-1A6EFB9B0C25}" destId="{17B3BBDC-259B-4A6C-A230-F9A44CFC7D4E}" srcOrd="3" destOrd="0" presId="urn:microsoft.com/office/officeart/2005/8/layout/radial5"/>
    <dgm:cxn modelId="{287D6B08-B3FF-468C-9121-FFB723C7598C}" type="presParOf" srcId="{17B3BBDC-259B-4A6C-A230-F9A44CFC7D4E}" destId="{AE475520-FB7B-4ABB-88D2-0356B4E25CB5}" srcOrd="0" destOrd="0" presId="urn:microsoft.com/office/officeart/2005/8/layout/radial5"/>
    <dgm:cxn modelId="{89F37B07-AEA0-4EA5-A288-C85157D13C07}" type="presParOf" srcId="{91CACECC-F217-492A-935A-1A6EFB9B0C25}" destId="{01F415CF-4E0B-463C-B4A6-61A677F88823}" srcOrd="4" destOrd="0" presId="urn:microsoft.com/office/officeart/2005/8/layout/radial5"/>
    <dgm:cxn modelId="{C4B753CD-2102-4BFE-834A-7DD7D6DCD1E1}" type="presParOf" srcId="{91CACECC-F217-492A-935A-1A6EFB9B0C25}" destId="{559EE178-DDE3-46D2-B9A3-0418FAF7FA40}" srcOrd="5" destOrd="0" presId="urn:microsoft.com/office/officeart/2005/8/layout/radial5"/>
    <dgm:cxn modelId="{7B54769C-6BBC-4EE8-82AD-B9698A3B8FCB}" type="presParOf" srcId="{559EE178-DDE3-46D2-B9A3-0418FAF7FA40}" destId="{DAB42A21-33BC-4DB6-9486-150A89F9D40A}" srcOrd="0" destOrd="0" presId="urn:microsoft.com/office/officeart/2005/8/layout/radial5"/>
    <dgm:cxn modelId="{EF9BA9D4-B9DD-4FE3-9D89-5DD80DB233FF}" type="presParOf" srcId="{91CACECC-F217-492A-935A-1A6EFB9B0C25}" destId="{C4A23109-1C6B-4C6B-BCC0-3614137677D4}" srcOrd="6" destOrd="0" presId="urn:microsoft.com/office/officeart/2005/8/layout/radial5"/>
    <dgm:cxn modelId="{AC1C9253-FFCB-4FBE-BF33-63DE208CDC0B}" type="presParOf" srcId="{91CACECC-F217-492A-935A-1A6EFB9B0C25}" destId="{D72DF7A2-FD48-4DB1-81C8-10C2CF84599A}" srcOrd="7" destOrd="0" presId="urn:microsoft.com/office/officeart/2005/8/layout/radial5"/>
    <dgm:cxn modelId="{3D2034DC-A3AE-471E-8AC6-291CC67DAD99}" type="presParOf" srcId="{D72DF7A2-FD48-4DB1-81C8-10C2CF84599A}" destId="{846239BE-3534-456D-AC54-6AA52A8D73C6}" srcOrd="0" destOrd="0" presId="urn:microsoft.com/office/officeart/2005/8/layout/radial5"/>
    <dgm:cxn modelId="{CE8E0D30-D553-4B43-B4ED-BE33156F65EC}" type="presParOf" srcId="{91CACECC-F217-492A-935A-1A6EFB9B0C25}" destId="{E9B5B956-B442-4887-90EB-203738E441B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F8AA99-4146-4EC5-9750-1476965900B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B1A8A-10CF-4469-B213-3DB9FB2449E5}">
      <dgm:prSet phldrT="[Text]" custT="1"/>
      <dgm:spPr/>
      <dgm:t>
        <a:bodyPr/>
        <a:lstStyle/>
        <a:p>
          <a:r>
            <a:rPr lang="en-US" sz="1000" dirty="0"/>
            <a:t>Future Scope</a:t>
          </a:r>
        </a:p>
      </dgm:t>
    </dgm:pt>
    <dgm:pt modelId="{15878EC9-E3A9-4C36-85C8-039C5AA3D069}" type="parTrans" cxnId="{91947C09-6011-42BF-895D-441AC7861D18}">
      <dgm:prSet/>
      <dgm:spPr/>
      <dgm:t>
        <a:bodyPr/>
        <a:lstStyle/>
        <a:p>
          <a:endParaRPr lang="en-US"/>
        </a:p>
      </dgm:t>
    </dgm:pt>
    <dgm:pt modelId="{3895C46B-5F6B-48A8-880A-58C76902E882}" type="sibTrans" cxnId="{91947C09-6011-42BF-895D-441AC7861D18}">
      <dgm:prSet/>
      <dgm:spPr/>
      <dgm:t>
        <a:bodyPr/>
        <a:lstStyle/>
        <a:p>
          <a:endParaRPr lang="en-US"/>
        </a:p>
      </dgm:t>
    </dgm:pt>
    <dgm:pt modelId="{91C96E78-C8E6-4BF2-BE4E-480710DCA0B8}">
      <dgm:prSet phldrT="[Text]" custT="1"/>
      <dgm:spPr/>
      <dgm:t>
        <a:bodyPr/>
        <a:lstStyle/>
        <a:p>
          <a:r>
            <a:rPr lang="en-US" sz="1000" dirty="0"/>
            <a:t>Cloud Integration</a:t>
          </a:r>
        </a:p>
      </dgm:t>
    </dgm:pt>
    <dgm:pt modelId="{334E3728-B90E-4975-B22C-2D26C3B931E6}" type="parTrans" cxnId="{35203C4A-3E3A-447E-BE8D-AEE3D2D3EC6C}">
      <dgm:prSet/>
      <dgm:spPr/>
      <dgm:t>
        <a:bodyPr/>
        <a:lstStyle/>
        <a:p>
          <a:endParaRPr lang="en-US" sz="1000"/>
        </a:p>
      </dgm:t>
    </dgm:pt>
    <dgm:pt modelId="{EF1768BA-0850-458A-9BB8-95637DA8DC86}" type="sibTrans" cxnId="{35203C4A-3E3A-447E-BE8D-AEE3D2D3EC6C}">
      <dgm:prSet/>
      <dgm:spPr/>
      <dgm:t>
        <a:bodyPr/>
        <a:lstStyle/>
        <a:p>
          <a:endParaRPr lang="en-US"/>
        </a:p>
      </dgm:t>
    </dgm:pt>
    <dgm:pt modelId="{814BBCF1-F97E-46E9-9B58-15CE38D8A49F}">
      <dgm:prSet phldrT="[Text]" custT="1"/>
      <dgm:spPr/>
      <dgm:t>
        <a:bodyPr/>
        <a:lstStyle/>
        <a:p>
          <a:r>
            <a:rPr lang="en-US" sz="1000" dirty="0"/>
            <a:t>Time attendance and Tracking</a:t>
          </a:r>
        </a:p>
      </dgm:t>
    </dgm:pt>
    <dgm:pt modelId="{F3F9BA2A-8108-4687-85D5-9FF3510D13C4}" type="parTrans" cxnId="{D4659276-AB05-4311-B69C-03DA862DD674}">
      <dgm:prSet/>
      <dgm:spPr/>
      <dgm:t>
        <a:bodyPr/>
        <a:lstStyle/>
        <a:p>
          <a:endParaRPr lang="en-US" sz="1000"/>
        </a:p>
      </dgm:t>
    </dgm:pt>
    <dgm:pt modelId="{84A34859-A97D-4940-AA9F-9DB8446E639B}" type="sibTrans" cxnId="{D4659276-AB05-4311-B69C-03DA862DD674}">
      <dgm:prSet/>
      <dgm:spPr/>
      <dgm:t>
        <a:bodyPr/>
        <a:lstStyle/>
        <a:p>
          <a:endParaRPr lang="en-US"/>
        </a:p>
      </dgm:t>
    </dgm:pt>
    <dgm:pt modelId="{9C038D7F-9D10-41D2-91EA-6686D0D9283F}">
      <dgm:prSet phldrT="[Text]" custT="1"/>
      <dgm:spPr/>
      <dgm:t>
        <a:bodyPr/>
        <a:lstStyle/>
        <a:p>
          <a:r>
            <a:rPr lang="en-US" sz="1000" dirty="0"/>
            <a:t>Generating pay slips as PDF</a:t>
          </a:r>
        </a:p>
      </dgm:t>
    </dgm:pt>
    <dgm:pt modelId="{82EDB65C-2B2C-4DCA-9298-116092291D21}" type="parTrans" cxnId="{DDAF2B93-EC61-488A-BE9E-5581B26C9C08}">
      <dgm:prSet/>
      <dgm:spPr/>
      <dgm:t>
        <a:bodyPr/>
        <a:lstStyle/>
        <a:p>
          <a:endParaRPr lang="en-US" sz="1000"/>
        </a:p>
      </dgm:t>
    </dgm:pt>
    <dgm:pt modelId="{B230B8CF-69E4-4C05-ADC0-E5806B806900}" type="sibTrans" cxnId="{DDAF2B93-EC61-488A-BE9E-5581B26C9C08}">
      <dgm:prSet/>
      <dgm:spPr/>
      <dgm:t>
        <a:bodyPr/>
        <a:lstStyle/>
        <a:p>
          <a:endParaRPr lang="en-US"/>
        </a:p>
      </dgm:t>
    </dgm:pt>
    <dgm:pt modelId="{1855D8D0-7EA5-42C9-B313-88A35CB36659}">
      <dgm:prSet phldrT="[Text]" custT="1"/>
      <dgm:spPr/>
      <dgm:t>
        <a:bodyPr/>
        <a:lstStyle/>
        <a:p>
          <a:r>
            <a:rPr lang="en-US" sz="1000" dirty="0"/>
            <a:t>Integration with HR System</a:t>
          </a:r>
        </a:p>
      </dgm:t>
    </dgm:pt>
    <dgm:pt modelId="{865FE652-5432-4602-9A0D-553AAE26F694}" type="parTrans" cxnId="{5E695EAE-C81B-402B-96AA-1D70E93A4421}">
      <dgm:prSet/>
      <dgm:spPr/>
      <dgm:t>
        <a:bodyPr/>
        <a:lstStyle/>
        <a:p>
          <a:endParaRPr lang="en-US" sz="1000"/>
        </a:p>
      </dgm:t>
    </dgm:pt>
    <dgm:pt modelId="{BD1ED34E-D982-4E81-9853-F9C888E8D621}" type="sibTrans" cxnId="{5E695EAE-C81B-402B-96AA-1D70E93A4421}">
      <dgm:prSet/>
      <dgm:spPr/>
      <dgm:t>
        <a:bodyPr/>
        <a:lstStyle/>
        <a:p>
          <a:endParaRPr lang="en-US"/>
        </a:p>
      </dgm:t>
    </dgm:pt>
    <dgm:pt modelId="{C363D8D4-FF5A-47A7-9F15-53B0A2DCC761}" type="pres">
      <dgm:prSet presAssocID="{B9F8AA99-4146-4EC5-9750-1476965900B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241FFE7-3619-44CD-8031-EF2583901B33}" type="pres">
      <dgm:prSet presAssocID="{C5DB1A8A-10CF-4469-B213-3DB9FB2449E5}" presName="singleCycle" presStyleCnt="0"/>
      <dgm:spPr/>
    </dgm:pt>
    <dgm:pt modelId="{FB4E263F-4993-4D2D-95C2-ABF22044447B}" type="pres">
      <dgm:prSet presAssocID="{C5DB1A8A-10CF-4469-B213-3DB9FB2449E5}" presName="singleCenter" presStyleLbl="node1" presStyleIdx="0" presStyleCnt="5">
        <dgm:presLayoutVars>
          <dgm:chMax val="7"/>
          <dgm:chPref val="7"/>
        </dgm:presLayoutVars>
      </dgm:prSet>
      <dgm:spPr/>
    </dgm:pt>
    <dgm:pt modelId="{755418EC-92D2-49A9-ADF9-A5BC48D0EBE0}" type="pres">
      <dgm:prSet presAssocID="{334E3728-B90E-4975-B22C-2D26C3B931E6}" presName="Name56" presStyleLbl="parChTrans1D2" presStyleIdx="0" presStyleCnt="4"/>
      <dgm:spPr/>
    </dgm:pt>
    <dgm:pt modelId="{7D186210-4FF6-44C8-AAA5-80C413842679}" type="pres">
      <dgm:prSet presAssocID="{91C96E78-C8E6-4BF2-BE4E-480710DCA0B8}" presName="text0" presStyleLbl="node1" presStyleIdx="1" presStyleCnt="5">
        <dgm:presLayoutVars>
          <dgm:bulletEnabled val="1"/>
        </dgm:presLayoutVars>
      </dgm:prSet>
      <dgm:spPr/>
    </dgm:pt>
    <dgm:pt modelId="{60B50EE8-698F-4491-AD9F-0E1804D9192F}" type="pres">
      <dgm:prSet presAssocID="{F3F9BA2A-8108-4687-85D5-9FF3510D13C4}" presName="Name56" presStyleLbl="parChTrans1D2" presStyleIdx="1" presStyleCnt="4"/>
      <dgm:spPr/>
    </dgm:pt>
    <dgm:pt modelId="{E042DAC7-735B-4A72-AB6B-B1FF2BE7B6E0}" type="pres">
      <dgm:prSet presAssocID="{814BBCF1-F97E-46E9-9B58-15CE38D8A49F}" presName="text0" presStyleLbl="node1" presStyleIdx="2" presStyleCnt="5">
        <dgm:presLayoutVars>
          <dgm:bulletEnabled val="1"/>
        </dgm:presLayoutVars>
      </dgm:prSet>
      <dgm:spPr/>
    </dgm:pt>
    <dgm:pt modelId="{62F0E474-8DFE-4B7E-B9C4-5652F69451BE}" type="pres">
      <dgm:prSet presAssocID="{82EDB65C-2B2C-4DCA-9298-116092291D21}" presName="Name56" presStyleLbl="parChTrans1D2" presStyleIdx="2" presStyleCnt="4"/>
      <dgm:spPr/>
    </dgm:pt>
    <dgm:pt modelId="{212F9176-E4A6-4C4D-8618-0879E11762E0}" type="pres">
      <dgm:prSet presAssocID="{9C038D7F-9D10-41D2-91EA-6686D0D9283F}" presName="text0" presStyleLbl="node1" presStyleIdx="3" presStyleCnt="5">
        <dgm:presLayoutVars>
          <dgm:bulletEnabled val="1"/>
        </dgm:presLayoutVars>
      </dgm:prSet>
      <dgm:spPr/>
    </dgm:pt>
    <dgm:pt modelId="{9C9EAD3C-C1DB-4439-85ED-0EA10E79D7EC}" type="pres">
      <dgm:prSet presAssocID="{865FE652-5432-4602-9A0D-553AAE26F694}" presName="Name56" presStyleLbl="parChTrans1D2" presStyleIdx="3" presStyleCnt="4"/>
      <dgm:spPr/>
    </dgm:pt>
    <dgm:pt modelId="{89290B4E-DD5D-4206-821C-C6C10A5F73E4}" type="pres">
      <dgm:prSet presAssocID="{1855D8D0-7EA5-42C9-B313-88A35CB36659}" presName="text0" presStyleLbl="node1" presStyleIdx="4" presStyleCnt="5">
        <dgm:presLayoutVars>
          <dgm:bulletEnabled val="1"/>
        </dgm:presLayoutVars>
      </dgm:prSet>
      <dgm:spPr/>
    </dgm:pt>
  </dgm:ptLst>
  <dgm:cxnLst>
    <dgm:cxn modelId="{91947C09-6011-42BF-895D-441AC7861D18}" srcId="{B9F8AA99-4146-4EC5-9750-1476965900BE}" destId="{C5DB1A8A-10CF-4469-B213-3DB9FB2449E5}" srcOrd="0" destOrd="0" parTransId="{15878EC9-E3A9-4C36-85C8-039C5AA3D069}" sibTransId="{3895C46B-5F6B-48A8-880A-58C76902E882}"/>
    <dgm:cxn modelId="{F1D5010C-FE3D-4603-8FFA-BBAF49BD0ECD}" type="presOf" srcId="{9C038D7F-9D10-41D2-91EA-6686D0D9283F}" destId="{212F9176-E4A6-4C4D-8618-0879E11762E0}" srcOrd="0" destOrd="0" presId="urn:microsoft.com/office/officeart/2008/layout/RadialCluster"/>
    <dgm:cxn modelId="{FFE3DC19-9645-40DA-B767-584732D941E9}" type="presOf" srcId="{814BBCF1-F97E-46E9-9B58-15CE38D8A49F}" destId="{E042DAC7-735B-4A72-AB6B-B1FF2BE7B6E0}" srcOrd="0" destOrd="0" presId="urn:microsoft.com/office/officeart/2008/layout/RadialCluster"/>
    <dgm:cxn modelId="{8261CB25-0974-4096-8D81-FD3598D42834}" type="presOf" srcId="{C5DB1A8A-10CF-4469-B213-3DB9FB2449E5}" destId="{FB4E263F-4993-4D2D-95C2-ABF22044447B}" srcOrd="0" destOrd="0" presId="urn:microsoft.com/office/officeart/2008/layout/RadialCluster"/>
    <dgm:cxn modelId="{DAC46E2E-716A-4FCB-AA9D-0A0EF08240AA}" type="presOf" srcId="{B9F8AA99-4146-4EC5-9750-1476965900BE}" destId="{C363D8D4-FF5A-47A7-9F15-53B0A2DCC761}" srcOrd="0" destOrd="0" presId="urn:microsoft.com/office/officeart/2008/layout/RadialCluster"/>
    <dgm:cxn modelId="{A9518869-6E89-4168-A5EA-7BA6390896D4}" type="presOf" srcId="{865FE652-5432-4602-9A0D-553AAE26F694}" destId="{9C9EAD3C-C1DB-4439-85ED-0EA10E79D7EC}" srcOrd="0" destOrd="0" presId="urn:microsoft.com/office/officeart/2008/layout/RadialCluster"/>
    <dgm:cxn modelId="{35203C4A-3E3A-447E-BE8D-AEE3D2D3EC6C}" srcId="{C5DB1A8A-10CF-4469-B213-3DB9FB2449E5}" destId="{91C96E78-C8E6-4BF2-BE4E-480710DCA0B8}" srcOrd="0" destOrd="0" parTransId="{334E3728-B90E-4975-B22C-2D26C3B931E6}" sibTransId="{EF1768BA-0850-458A-9BB8-95637DA8DC86}"/>
    <dgm:cxn modelId="{AE86D46B-9247-4748-ABC0-BB8574F06E03}" type="presOf" srcId="{334E3728-B90E-4975-B22C-2D26C3B931E6}" destId="{755418EC-92D2-49A9-ADF9-A5BC48D0EBE0}" srcOrd="0" destOrd="0" presId="urn:microsoft.com/office/officeart/2008/layout/RadialCluster"/>
    <dgm:cxn modelId="{D4659276-AB05-4311-B69C-03DA862DD674}" srcId="{C5DB1A8A-10CF-4469-B213-3DB9FB2449E5}" destId="{814BBCF1-F97E-46E9-9B58-15CE38D8A49F}" srcOrd="1" destOrd="0" parTransId="{F3F9BA2A-8108-4687-85D5-9FF3510D13C4}" sibTransId="{84A34859-A97D-4940-AA9F-9DB8446E639B}"/>
    <dgm:cxn modelId="{F37EC382-0F3D-404D-BECA-51A8684D7CDD}" type="presOf" srcId="{1855D8D0-7EA5-42C9-B313-88A35CB36659}" destId="{89290B4E-DD5D-4206-821C-C6C10A5F73E4}" srcOrd="0" destOrd="0" presId="urn:microsoft.com/office/officeart/2008/layout/RadialCluster"/>
    <dgm:cxn modelId="{D4011887-2CD3-454E-8DE6-494D9E81EBF1}" type="presOf" srcId="{82EDB65C-2B2C-4DCA-9298-116092291D21}" destId="{62F0E474-8DFE-4B7E-B9C4-5652F69451BE}" srcOrd="0" destOrd="0" presId="urn:microsoft.com/office/officeart/2008/layout/RadialCluster"/>
    <dgm:cxn modelId="{7256BA8D-E454-4B7F-9930-1BD8947C1104}" type="presOf" srcId="{91C96E78-C8E6-4BF2-BE4E-480710DCA0B8}" destId="{7D186210-4FF6-44C8-AAA5-80C413842679}" srcOrd="0" destOrd="0" presId="urn:microsoft.com/office/officeart/2008/layout/RadialCluster"/>
    <dgm:cxn modelId="{DDAF2B93-EC61-488A-BE9E-5581B26C9C08}" srcId="{C5DB1A8A-10CF-4469-B213-3DB9FB2449E5}" destId="{9C038D7F-9D10-41D2-91EA-6686D0D9283F}" srcOrd="2" destOrd="0" parTransId="{82EDB65C-2B2C-4DCA-9298-116092291D21}" sibTransId="{B230B8CF-69E4-4C05-ADC0-E5806B806900}"/>
    <dgm:cxn modelId="{5E695EAE-C81B-402B-96AA-1D70E93A4421}" srcId="{C5DB1A8A-10CF-4469-B213-3DB9FB2449E5}" destId="{1855D8D0-7EA5-42C9-B313-88A35CB36659}" srcOrd="3" destOrd="0" parTransId="{865FE652-5432-4602-9A0D-553AAE26F694}" sibTransId="{BD1ED34E-D982-4E81-9853-F9C888E8D621}"/>
    <dgm:cxn modelId="{0F45E9C5-45D2-4478-833E-19D50942D3DD}" type="presOf" srcId="{F3F9BA2A-8108-4687-85D5-9FF3510D13C4}" destId="{60B50EE8-698F-4491-AD9F-0E1804D9192F}" srcOrd="0" destOrd="0" presId="urn:microsoft.com/office/officeart/2008/layout/RadialCluster"/>
    <dgm:cxn modelId="{F4F6A4CA-DD21-4510-9062-FAC1829244DA}" type="presParOf" srcId="{C363D8D4-FF5A-47A7-9F15-53B0A2DCC761}" destId="{D241FFE7-3619-44CD-8031-EF2583901B33}" srcOrd="0" destOrd="0" presId="urn:microsoft.com/office/officeart/2008/layout/RadialCluster"/>
    <dgm:cxn modelId="{2F435E80-B5C7-43C0-B756-C8813A7F24EE}" type="presParOf" srcId="{D241FFE7-3619-44CD-8031-EF2583901B33}" destId="{FB4E263F-4993-4D2D-95C2-ABF22044447B}" srcOrd="0" destOrd="0" presId="urn:microsoft.com/office/officeart/2008/layout/RadialCluster"/>
    <dgm:cxn modelId="{15F889F0-66F6-4CFE-A862-80240A467CF9}" type="presParOf" srcId="{D241FFE7-3619-44CD-8031-EF2583901B33}" destId="{755418EC-92D2-49A9-ADF9-A5BC48D0EBE0}" srcOrd="1" destOrd="0" presId="urn:microsoft.com/office/officeart/2008/layout/RadialCluster"/>
    <dgm:cxn modelId="{8CE09610-9CD6-4041-ACE4-0A4A7BEB1236}" type="presParOf" srcId="{D241FFE7-3619-44CD-8031-EF2583901B33}" destId="{7D186210-4FF6-44C8-AAA5-80C413842679}" srcOrd="2" destOrd="0" presId="urn:microsoft.com/office/officeart/2008/layout/RadialCluster"/>
    <dgm:cxn modelId="{549A1134-46FF-4926-8AEA-372794F6CCE5}" type="presParOf" srcId="{D241FFE7-3619-44CD-8031-EF2583901B33}" destId="{60B50EE8-698F-4491-AD9F-0E1804D9192F}" srcOrd="3" destOrd="0" presId="urn:microsoft.com/office/officeart/2008/layout/RadialCluster"/>
    <dgm:cxn modelId="{E9867316-9F36-4C4B-A1E4-74BE6A595F4E}" type="presParOf" srcId="{D241FFE7-3619-44CD-8031-EF2583901B33}" destId="{E042DAC7-735B-4A72-AB6B-B1FF2BE7B6E0}" srcOrd="4" destOrd="0" presId="urn:microsoft.com/office/officeart/2008/layout/RadialCluster"/>
    <dgm:cxn modelId="{52FC5677-5398-4D6B-880F-2C2F5B3ABB41}" type="presParOf" srcId="{D241FFE7-3619-44CD-8031-EF2583901B33}" destId="{62F0E474-8DFE-4B7E-B9C4-5652F69451BE}" srcOrd="5" destOrd="0" presId="urn:microsoft.com/office/officeart/2008/layout/RadialCluster"/>
    <dgm:cxn modelId="{F6EC5388-B5E0-43AE-BCD8-98B2AA723569}" type="presParOf" srcId="{D241FFE7-3619-44CD-8031-EF2583901B33}" destId="{212F9176-E4A6-4C4D-8618-0879E11762E0}" srcOrd="6" destOrd="0" presId="urn:microsoft.com/office/officeart/2008/layout/RadialCluster"/>
    <dgm:cxn modelId="{09866D16-0C2E-4BB9-B793-940530D3A878}" type="presParOf" srcId="{D241FFE7-3619-44CD-8031-EF2583901B33}" destId="{9C9EAD3C-C1DB-4439-85ED-0EA10E79D7EC}" srcOrd="7" destOrd="0" presId="urn:microsoft.com/office/officeart/2008/layout/RadialCluster"/>
    <dgm:cxn modelId="{1CECFB93-23BE-47FC-BFE1-1EA27869835D}" type="presParOf" srcId="{D241FFE7-3619-44CD-8031-EF2583901B33}" destId="{89290B4E-DD5D-4206-821C-C6C10A5F73E4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B1EF7-20CC-4579-9266-A85C1250E9DD}">
      <dsp:nvSpPr>
        <dsp:cNvPr id="0" name=""/>
        <dsp:cNvSpPr/>
      </dsp:nvSpPr>
      <dsp:spPr>
        <a:xfrm>
          <a:off x="4152334" y="1564808"/>
          <a:ext cx="91440" cy="291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6328C-A2CB-406C-83E7-2F5D55BE614E}">
      <dsp:nvSpPr>
        <dsp:cNvPr id="0" name=""/>
        <dsp:cNvSpPr/>
      </dsp:nvSpPr>
      <dsp:spPr>
        <a:xfrm>
          <a:off x="2667661" y="637390"/>
          <a:ext cx="1530393" cy="29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33"/>
              </a:lnTo>
              <a:lnTo>
                <a:pt x="1530393" y="198533"/>
              </a:lnTo>
              <a:lnTo>
                <a:pt x="1530393" y="291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AE480-65C9-41BB-A8AD-E8D3F0DC2C75}">
      <dsp:nvSpPr>
        <dsp:cNvPr id="0" name=""/>
        <dsp:cNvSpPr/>
      </dsp:nvSpPr>
      <dsp:spPr>
        <a:xfrm>
          <a:off x="2928020" y="1564808"/>
          <a:ext cx="91440" cy="291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8ED1B-F5E9-4C14-9929-18B71B4F0D9E}">
      <dsp:nvSpPr>
        <dsp:cNvPr id="0" name=""/>
        <dsp:cNvSpPr/>
      </dsp:nvSpPr>
      <dsp:spPr>
        <a:xfrm>
          <a:off x="2667661" y="637390"/>
          <a:ext cx="306078" cy="29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33"/>
              </a:lnTo>
              <a:lnTo>
                <a:pt x="306078" y="198533"/>
              </a:lnTo>
              <a:lnTo>
                <a:pt x="306078" y="291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3A012-48BC-4CC9-8D44-185A922B8625}">
      <dsp:nvSpPr>
        <dsp:cNvPr id="0" name=""/>
        <dsp:cNvSpPr/>
      </dsp:nvSpPr>
      <dsp:spPr>
        <a:xfrm>
          <a:off x="1137268" y="1564808"/>
          <a:ext cx="612157" cy="29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33"/>
              </a:lnTo>
              <a:lnTo>
                <a:pt x="612157" y="198533"/>
              </a:lnTo>
              <a:lnTo>
                <a:pt x="612157" y="291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46E5B-FDD8-4F08-A89F-505AD7ABFD4F}">
      <dsp:nvSpPr>
        <dsp:cNvPr id="0" name=""/>
        <dsp:cNvSpPr/>
      </dsp:nvSpPr>
      <dsp:spPr>
        <a:xfrm>
          <a:off x="525110" y="1564808"/>
          <a:ext cx="612157" cy="291331"/>
        </a:xfrm>
        <a:custGeom>
          <a:avLst/>
          <a:gdLst/>
          <a:ahLst/>
          <a:cxnLst/>
          <a:rect l="0" t="0" r="0" b="0"/>
          <a:pathLst>
            <a:path>
              <a:moveTo>
                <a:pt x="612157" y="0"/>
              </a:moveTo>
              <a:lnTo>
                <a:pt x="612157" y="198533"/>
              </a:lnTo>
              <a:lnTo>
                <a:pt x="0" y="198533"/>
              </a:lnTo>
              <a:lnTo>
                <a:pt x="0" y="291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6AADD-B87D-44C1-A14B-F7373263FC24}">
      <dsp:nvSpPr>
        <dsp:cNvPr id="0" name=""/>
        <dsp:cNvSpPr/>
      </dsp:nvSpPr>
      <dsp:spPr>
        <a:xfrm>
          <a:off x="1137268" y="637390"/>
          <a:ext cx="1530393" cy="291331"/>
        </a:xfrm>
        <a:custGeom>
          <a:avLst/>
          <a:gdLst/>
          <a:ahLst/>
          <a:cxnLst/>
          <a:rect l="0" t="0" r="0" b="0"/>
          <a:pathLst>
            <a:path>
              <a:moveTo>
                <a:pt x="1530393" y="0"/>
              </a:moveTo>
              <a:lnTo>
                <a:pt x="1530393" y="198533"/>
              </a:lnTo>
              <a:lnTo>
                <a:pt x="0" y="198533"/>
              </a:lnTo>
              <a:lnTo>
                <a:pt x="0" y="291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1D5C6-A798-4ACC-B1A2-09B69FFEA74B}">
      <dsp:nvSpPr>
        <dsp:cNvPr id="0" name=""/>
        <dsp:cNvSpPr/>
      </dsp:nvSpPr>
      <dsp:spPr>
        <a:xfrm>
          <a:off x="2166805" y="1303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4DF5D-DB3F-4D94-AE19-2B5D1FE83727}">
      <dsp:nvSpPr>
        <dsp:cNvPr id="0" name=""/>
        <dsp:cNvSpPr/>
      </dsp:nvSpPr>
      <dsp:spPr>
        <a:xfrm>
          <a:off x="2278106" y="107039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Main Class</a:t>
          </a:r>
        </a:p>
      </dsp:txBody>
      <dsp:txXfrm>
        <a:off x="2296736" y="125669"/>
        <a:ext cx="964451" cy="598827"/>
      </dsp:txXfrm>
    </dsp:sp>
    <dsp:sp modelId="{7E238C88-4B9D-4A0F-9744-42748F3AB88D}">
      <dsp:nvSpPr>
        <dsp:cNvPr id="0" name=""/>
        <dsp:cNvSpPr/>
      </dsp:nvSpPr>
      <dsp:spPr>
        <a:xfrm>
          <a:off x="636412" y="928721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E82A5-8BCA-4E83-B6AB-7C34317DA1AD}">
      <dsp:nvSpPr>
        <dsp:cNvPr id="0" name=""/>
        <dsp:cNvSpPr/>
      </dsp:nvSpPr>
      <dsp:spPr>
        <a:xfrm>
          <a:off x="747713" y="1034458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Computation package</a:t>
          </a:r>
        </a:p>
      </dsp:txBody>
      <dsp:txXfrm>
        <a:off x="766343" y="1053088"/>
        <a:ext cx="964451" cy="598827"/>
      </dsp:txXfrm>
    </dsp:sp>
    <dsp:sp modelId="{CC91F28C-B1B5-4CA7-AAA6-CB9E06D878BB}">
      <dsp:nvSpPr>
        <dsp:cNvPr id="0" name=""/>
        <dsp:cNvSpPr/>
      </dsp:nvSpPr>
      <dsp:spPr>
        <a:xfrm>
          <a:off x="24254" y="1856140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BB3D5-9CF5-42E0-89F3-CE12221D2BFA}">
      <dsp:nvSpPr>
        <dsp:cNvPr id="0" name=""/>
        <dsp:cNvSpPr/>
      </dsp:nvSpPr>
      <dsp:spPr>
        <a:xfrm>
          <a:off x="135556" y="1961876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class</a:t>
          </a:r>
        </a:p>
      </dsp:txBody>
      <dsp:txXfrm>
        <a:off x="154186" y="1980506"/>
        <a:ext cx="964451" cy="598827"/>
      </dsp:txXfrm>
    </dsp:sp>
    <dsp:sp modelId="{FADD032F-C611-4007-848B-BB5AAB19465C}">
      <dsp:nvSpPr>
        <dsp:cNvPr id="0" name=""/>
        <dsp:cNvSpPr/>
      </dsp:nvSpPr>
      <dsp:spPr>
        <a:xfrm>
          <a:off x="1248569" y="1856140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3EFB2-54FB-43BD-A4AF-4040CCDCB7A2}">
      <dsp:nvSpPr>
        <dsp:cNvPr id="0" name=""/>
        <dsp:cNvSpPr/>
      </dsp:nvSpPr>
      <dsp:spPr>
        <a:xfrm>
          <a:off x="1359870" y="1961876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EmployeeManager</a:t>
          </a:r>
          <a:r>
            <a:rPr lang="en-US" sz="1000" kern="1200" dirty="0"/>
            <a:t> class</a:t>
          </a:r>
        </a:p>
      </dsp:txBody>
      <dsp:txXfrm>
        <a:off x="1378500" y="1980506"/>
        <a:ext cx="964451" cy="598827"/>
      </dsp:txXfrm>
    </dsp:sp>
    <dsp:sp modelId="{FF3AB5C8-C419-4326-819B-9EC6DD6F331D}">
      <dsp:nvSpPr>
        <dsp:cNvPr id="0" name=""/>
        <dsp:cNvSpPr/>
      </dsp:nvSpPr>
      <dsp:spPr>
        <a:xfrm>
          <a:off x="2472884" y="928721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466E5-C0CA-4E73-8774-8E514D103AC2}">
      <dsp:nvSpPr>
        <dsp:cNvPr id="0" name=""/>
        <dsp:cNvSpPr/>
      </dsp:nvSpPr>
      <dsp:spPr>
        <a:xfrm>
          <a:off x="2584185" y="1034458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It4u package</a:t>
          </a:r>
        </a:p>
      </dsp:txBody>
      <dsp:txXfrm>
        <a:off x="2602815" y="1053088"/>
        <a:ext cx="964451" cy="598827"/>
      </dsp:txXfrm>
    </dsp:sp>
    <dsp:sp modelId="{406DD0D1-8D67-42A0-ABC4-244B3A4E7BED}">
      <dsp:nvSpPr>
        <dsp:cNvPr id="0" name=""/>
        <dsp:cNvSpPr/>
      </dsp:nvSpPr>
      <dsp:spPr>
        <a:xfrm>
          <a:off x="2472884" y="1856140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D0206-397A-4CCB-9BD9-92BAB866A17F}">
      <dsp:nvSpPr>
        <dsp:cNvPr id="0" name=""/>
        <dsp:cNvSpPr/>
      </dsp:nvSpPr>
      <dsp:spPr>
        <a:xfrm>
          <a:off x="2584185" y="1961876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SalaryCalculator</a:t>
          </a:r>
          <a:r>
            <a:rPr lang="en-US" sz="1000" kern="1200" dirty="0"/>
            <a:t> class</a:t>
          </a:r>
        </a:p>
      </dsp:txBody>
      <dsp:txXfrm>
        <a:off x="2602815" y="1980506"/>
        <a:ext cx="964451" cy="598827"/>
      </dsp:txXfrm>
    </dsp:sp>
    <dsp:sp modelId="{22997D41-003C-40AF-970D-B0D66FC05CA4}">
      <dsp:nvSpPr>
        <dsp:cNvPr id="0" name=""/>
        <dsp:cNvSpPr/>
      </dsp:nvSpPr>
      <dsp:spPr>
        <a:xfrm>
          <a:off x="3697198" y="928721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EF979-8496-48DF-90CD-2F83276A02D0}">
      <dsp:nvSpPr>
        <dsp:cNvPr id="0" name=""/>
        <dsp:cNvSpPr/>
      </dsp:nvSpPr>
      <dsp:spPr>
        <a:xfrm>
          <a:off x="3808500" y="1034458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Slip Package</a:t>
          </a:r>
        </a:p>
      </dsp:txBody>
      <dsp:txXfrm>
        <a:off x="3827130" y="1053088"/>
        <a:ext cx="964451" cy="598827"/>
      </dsp:txXfrm>
    </dsp:sp>
    <dsp:sp modelId="{215E72BE-96B0-45EA-9C78-F4A47D5C6C90}">
      <dsp:nvSpPr>
        <dsp:cNvPr id="0" name=""/>
        <dsp:cNvSpPr/>
      </dsp:nvSpPr>
      <dsp:spPr>
        <a:xfrm>
          <a:off x="3697198" y="1856140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98E0C-F67C-4A4A-9BDB-CF9B29221A37}">
      <dsp:nvSpPr>
        <dsp:cNvPr id="0" name=""/>
        <dsp:cNvSpPr/>
      </dsp:nvSpPr>
      <dsp:spPr>
        <a:xfrm>
          <a:off x="3808500" y="1961876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PaySlipGenerator</a:t>
          </a:r>
          <a:r>
            <a:rPr lang="en-US" sz="1000" kern="1200" dirty="0"/>
            <a:t> class</a:t>
          </a:r>
        </a:p>
      </dsp:txBody>
      <dsp:txXfrm>
        <a:off x="3827130" y="1980506"/>
        <a:ext cx="964451" cy="598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CAEBA-C7EA-4D6B-A193-E493486463E4}">
      <dsp:nvSpPr>
        <dsp:cNvPr id="0" name=""/>
        <dsp:cNvSpPr/>
      </dsp:nvSpPr>
      <dsp:spPr>
        <a:xfrm>
          <a:off x="1204860" y="343799"/>
          <a:ext cx="2297744" cy="2297744"/>
        </a:xfrm>
        <a:prstGeom prst="blockArc">
          <a:avLst>
            <a:gd name="adj1" fmla="val 10794809"/>
            <a:gd name="adj2" fmla="val 16200004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AF9A2-71AF-4F85-B774-E96073D0BD53}">
      <dsp:nvSpPr>
        <dsp:cNvPr id="0" name=""/>
        <dsp:cNvSpPr/>
      </dsp:nvSpPr>
      <dsp:spPr>
        <a:xfrm>
          <a:off x="1204861" y="345494"/>
          <a:ext cx="2297744" cy="2297744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25885-8C7D-4F2E-A26C-3DDC63065CEC}">
      <dsp:nvSpPr>
        <dsp:cNvPr id="0" name=""/>
        <dsp:cNvSpPr/>
      </dsp:nvSpPr>
      <dsp:spPr>
        <a:xfrm>
          <a:off x="1204861" y="345494"/>
          <a:ext cx="2297744" cy="2297744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D730D-C293-42BD-95C8-B5015C4870D5}">
      <dsp:nvSpPr>
        <dsp:cNvPr id="0" name=""/>
        <dsp:cNvSpPr/>
      </dsp:nvSpPr>
      <dsp:spPr>
        <a:xfrm>
          <a:off x="1204862" y="343799"/>
          <a:ext cx="2297744" cy="2297744"/>
        </a:xfrm>
        <a:prstGeom prst="blockArc">
          <a:avLst>
            <a:gd name="adj1" fmla="val 16199996"/>
            <a:gd name="adj2" fmla="val 5191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378F3-ACA0-4574-85D5-72CC03BDB63D}">
      <dsp:nvSpPr>
        <dsp:cNvPr id="0" name=""/>
        <dsp:cNvSpPr/>
      </dsp:nvSpPr>
      <dsp:spPr>
        <a:xfrm>
          <a:off x="1824488" y="965121"/>
          <a:ext cx="1058490" cy="1058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Employee</a:t>
          </a:r>
        </a:p>
      </dsp:txBody>
      <dsp:txXfrm>
        <a:off x="1979500" y="1120133"/>
        <a:ext cx="748466" cy="748466"/>
      </dsp:txXfrm>
    </dsp:sp>
    <dsp:sp modelId="{C087914D-8DD6-4102-80FD-C95CB730401E}">
      <dsp:nvSpPr>
        <dsp:cNvPr id="0" name=""/>
        <dsp:cNvSpPr/>
      </dsp:nvSpPr>
      <dsp:spPr>
        <a:xfrm>
          <a:off x="1983261" y="2"/>
          <a:ext cx="740943" cy="740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</a:t>
          </a:r>
        </a:p>
      </dsp:txBody>
      <dsp:txXfrm>
        <a:off x="2091770" y="108511"/>
        <a:ext cx="523925" cy="523925"/>
      </dsp:txXfrm>
    </dsp:sp>
    <dsp:sp modelId="{272BE6DD-241B-463E-BF4B-547A7CA0BB33}">
      <dsp:nvSpPr>
        <dsp:cNvPr id="0" name=""/>
        <dsp:cNvSpPr/>
      </dsp:nvSpPr>
      <dsp:spPr>
        <a:xfrm>
          <a:off x="3105459" y="1123894"/>
          <a:ext cx="740943" cy="740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Name</a:t>
          </a:r>
        </a:p>
      </dsp:txBody>
      <dsp:txXfrm>
        <a:off x="3213968" y="1232403"/>
        <a:ext cx="523925" cy="523925"/>
      </dsp:txXfrm>
    </dsp:sp>
    <dsp:sp modelId="{01B465A0-D1F6-4B9D-B407-6219ECB69266}">
      <dsp:nvSpPr>
        <dsp:cNvPr id="0" name=""/>
        <dsp:cNvSpPr/>
      </dsp:nvSpPr>
      <dsp:spPr>
        <a:xfrm>
          <a:off x="1983261" y="2246092"/>
          <a:ext cx="740943" cy="740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Department</a:t>
          </a:r>
        </a:p>
      </dsp:txBody>
      <dsp:txXfrm>
        <a:off x="2091770" y="2354601"/>
        <a:ext cx="523925" cy="523925"/>
      </dsp:txXfrm>
    </dsp:sp>
    <dsp:sp modelId="{D027BB98-F4FB-4FBB-8160-EAA15FFFAAAD}">
      <dsp:nvSpPr>
        <dsp:cNvPr id="0" name=""/>
        <dsp:cNvSpPr/>
      </dsp:nvSpPr>
      <dsp:spPr>
        <a:xfrm>
          <a:off x="861063" y="1123894"/>
          <a:ext cx="740943" cy="740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Role Type</a:t>
          </a:r>
        </a:p>
      </dsp:txBody>
      <dsp:txXfrm>
        <a:off x="969572" y="1232403"/>
        <a:ext cx="523925" cy="523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D2122-E1CD-4628-9A52-72CD1BC210B9}">
      <dsp:nvSpPr>
        <dsp:cNvPr id="0" name=""/>
        <dsp:cNvSpPr/>
      </dsp:nvSpPr>
      <dsp:spPr>
        <a:xfrm>
          <a:off x="2962685" y="1063417"/>
          <a:ext cx="767511" cy="767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Employee manager</a:t>
          </a:r>
        </a:p>
      </dsp:txBody>
      <dsp:txXfrm>
        <a:off x="3075084" y="1175816"/>
        <a:ext cx="542713" cy="542713"/>
      </dsp:txXfrm>
    </dsp:sp>
    <dsp:sp modelId="{3411B43D-9C8B-438A-8A32-5B04C015385D}">
      <dsp:nvSpPr>
        <dsp:cNvPr id="0" name=""/>
        <dsp:cNvSpPr/>
      </dsp:nvSpPr>
      <dsp:spPr>
        <a:xfrm rot="16158882">
          <a:off x="3262339" y="790574"/>
          <a:ext cx="155616" cy="26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3285961" y="866106"/>
        <a:ext cx="108931" cy="156571"/>
      </dsp:txXfrm>
    </dsp:sp>
    <dsp:sp modelId="{1294F1F4-F585-49B6-A40D-D4937C07D412}">
      <dsp:nvSpPr>
        <dsp:cNvPr id="0" name=""/>
        <dsp:cNvSpPr/>
      </dsp:nvSpPr>
      <dsp:spPr>
        <a:xfrm>
          <a:off x="2949993" y="2366"/>
          <a:ext cx="767511" cy="767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Adding Employee</a:t>
          </a:r>
        </a:p>
      </dsp:txBody>
      <dsp:txXfrm>
        <a:off x="3062392" y="114765"/>
        <a:ext cx="542713" cy="542713"/>
      </dsp:txXfrm>
    </dsp:sp>
    <dsp:sp modelId="{17B3BBDC-259B-4A6C-A230-F9A44CFC7D4E}">
      <dsp:nvSpPr>
        <dsp:cNvPr id="0" name=""/>
        <dsp:cNvSpPr/>
      </dsp:nvSpPr>
      <dsp:spPr>
        <a:xfrm rot="41118">
          <a:off x="3794754" y="1322989"/>
          <a:ext cx="155616" cy="26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794756" y="1374901"/>
        <a:ext cx="108931" cy="156571"/>
      </dsp:txXfrm>
    </dsp:sp>
    <dsp:sp modelId="{01F415CF-4E0B-463C-B4A6-61A677F88823}">
      <dsp:nvSpPr>
        <dsp:cNvPr id="0" name=""/>
        <dsp:cNvSpPr/>
      </dsp:nvSpPr>
      <dsp:spPr>
        <a:xfrm>
          <a:off x="4023736" y="1076109"/>
          <a:ext cx="767511" cy="767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Find Employee by ID</a:t>
          </a:r>
        </a:p>
      </dsp:txBody>
      <dsp:txXfrm>
        <a:off x="4136135" y="1188508"/>
        <a:ext cx="542713" cy="542713"/>
      </dsp:txXfrm>
    </dsp:sp>
    <dsp:sp modelId="{559EE178-DDE3-46D2-B9A3-0418FAF7FA40}">
      <dsp:nvSpPr>
        <dsp:cNvPr id="0" name=""/>
        <dsp:cNvSpPr/>
      </dsp:nvSpPr>
      <dsp:spPr>
        <a:xfrm rot="5421060">
          <a:off x="3272234" y="1830493"/>
          <a:ext cx="142117" cy="26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3293682" y="1861367"/>
        <a:ext cx="99482" cy="156571"/>
      </dsp:txXfrm>
    </dsp:sp>
    <dsp:sp modelId="{C4A23109-1C6B-4C6B-BCC0-3614137677D4}">
      <dsp:nvSpPr>
        <dsp:cNvPr id="0" name=""/>
        <dsp:cNvSpPr/>
      </dsp:nvSpPr>
      <dsp:spPr>
        <a:xfrm>
          <a:off x="2956341" y="2099055"/>
          <a:ext cx="767511" cy="767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Sorting Employee by Salary</a:t>
          </a:r>
        </a:p>
      </dsp:txBody>
      <dsp:txXfrm>
        <a:off x="3068740" y="2211454"/>
        <a:ext cx="542713" cy="542713"/>
      </dsp:txXfrm>
    </dsp:sp>
    <dsp:sp modelId="{D72DF7A2-FD48-4DB1-81C8-10C2CF84599A}">
      <dsp:nvSpPr>
        <dsp:cNvPr id="0" name=""/>
        <dsp:cNvSpPr/>
      </dsp:nvSpPr>
      <dsp:spPr>
        <a:xfrm rot="10759842">
          <a:off x="2723474" y="1322986"/>
          <a:ext cx="169068" cy="26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774192" y="1374881"/>
        <a:ext cx="118348" cy="156571"/>
      </dsp:txXfrm>
    </dsp:sp>
    <dsp:sp modelId="{E9B5B956-B442-4887-90EB-203738E441BE}">
      <dsp:nvSpPr>
        <dsp:cNvPr id="0" name=""/>
        <dsp:cNvSpPr/>
      </dsp:nvSpPr>
      <dsp:spPr>
        <a:xfrm>
          <a:off x="1876250" y="1076109"/>
          <a:ext cx="767511" cy="767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Printing Employee Details</a:t>
          </a:r>
        </a:p>
      </dsp:txBody>
      <dsp:txXfrm>
        <a:off x="1988649" y="1188508"/>
        <a:ext cx="542713" cy="542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E263F-4993-4D2D-95C2-ABF22044447B}">
      <dsp:nvSpPr>
        <dsp:cNvPr id="0" name=""/>
        <dsp:cNvSpPr/>
      </dsp:nvSpPr>
      <dsp:spPr>
        <a:xfrm>
          <a:off x="3325749" y="1201039"/>
          <a:ext cx="1029462" cy="1029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Future Scope</a:t>
          </a:r>
        </a:p>
      </dsp:txBody>
      <dsp:txXfrm>
        <a:off x="3376003" y="1251293"/>
        <a:ext cx="928954" cy="928954"/>
      </dsp:txXfrm>
    </dsp:sp>
    <dsp:sp modelId="{755418EC-92D2-49A9-ADF9-A5BC48D0EBE0}">
      <dsp:nvSpPr>
        <dsp:cNvPr id="0" name=""/>
        <dsp:cNvSpPr/>
      </dsp:nvSpPr>
      <dsp:spPr>
        <a:xfrm rot="16200000">
          <a:off x="3584977" y="945536"/>
          <a:ext cx="511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0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6210-4FF6-44C8-AAA5-80C413842679}">
      <dsp:nvSpPr>
        <dsp:cNvPr id="0" name=""/>
        <dsp:cNvSpPr/>
      </dsp:nvSpPr>
      <dsp:spPr>
        <a:xfrm>
          <a:off x="3495610" y="294"/>
          <a:ext cx="689739" cy="689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Integration</a:t>
          </a:r>
        </a:p>
      </dsp:txBody>
      <dsp:txXfrm>
        <a:off x="3529280" y="33964"/>
        <a:ext cx="622399" cy="622399"/>
      </dsp:txXfrm>
    </dsp:sp>
    <dsp:sp modelId="{60B50EE8-698F-4491-AD9F-0E1804D9192F}">
      <dsp:nvSpPr>
        <dsp:cNvPr id="0" name=""/>
        <dsp:cNvSpPr/>
      </dsp:nvSpPr>
      <dsp:spPr>
        <a:xfrm>
          <a:off x="4355211" y="1715770"/>
          <a:ext cx="511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0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2DAC7-735B-4A72-AB6B-B1FF2BE7B6E0}">
      <dsp:nvSpPr>
        <dsp:cNvPr id="0" name=""/>
        <dsp:cNvSpPr/>
      </dsp:nvSpPr>
      <dsp:spPr>
        <a:xfrm>
          <a:off x="4866215" y="1370900"/>
          <a:ext cx="689739" cy="689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 attendance and Tracking</a:t>
          </a:r>
        </a:p>
      </dsp:txBody>
      <dsp:txXfrm>
        <a:off x="4899885" y="1404570"/>
        <a:ext cx="622399" cy="622399"/>
      </dsp:txXfrm>
    </dsp:sp>
    <dsp:sp modelId="{62F0E474-8DFE-4B7E-B9C4-5652F69451BE}">
      <dsp:nvSpPr>
        <dsp:cNvPr id="0" name=""/>
        <dsp:cNvSpPr/>
      </dsp:nvSpPr>
      <dsp:spPr>
        <a:xfrm rot="5400000">
          <a:off x="3584977" y="2486003"/>
          <a:ext cx="511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0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F9176-E4A6-4C4D-8618-0879E11762E0}">
      <dsp:nvSpPr>
        <dsp:cNvPr id="0" name=""/>
        <dsp:cNvSpPr/>
      </dsp:nvSpPr>
      <dsp:spPr>
        <a:xfrm>
          <a:off x="3495610" y="2741505"/>
          <a:ext cx="689739" cy="689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Generating pay slips as PDF</a:t>
          </a:r>
        </a:p>
      </dsp:txBody>
      <dsp:txXfrm>
        <a:off x="3529280" y="2775175"/>
        <a:ext cx="622399" cy="622399"/>
      </dsp:txXfrm>
    </dsp:sp>
    <dsp:sp modelId="{9C9EAD3C-C1DB-4439-85ED-0EA10E79D7EC}">
      <dsp:nvSpPr>
        <dsp:cNvPr id="0" name=""/>
        <dsp:cNvSpPr/>
      </dsp:nvSpPr>
      <dsp:spPr>
        <a:xfrm rot="10800000">
          <a:off x="2814744" y="1715770"/>
          <a:ext cx="511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0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90B4E-DD5D-4206-821C-C6C10A5F73E4}">
      <dsp:nvSpPr>
        <dsp:cNvPr id="0" name=""/>
        <dsp:cNvSpPr/>
      </dsp:nvSpPr>
      <dsp:spPr>
        <a:xfrm>
          <a:off x="2125004" y="1370900"/>
          <a:ext cx="689739" cy="689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Integration with HR System</a:t>
          </a:r>
        </a:p>
      </dsp:txBody>
      <dsp:txXfrm>
        <a:off x="2158674" y="1404570"/>
        <a:ext cx="622399" cy="62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2FF35-6006-4833-98B8-A5178768D3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F088B-BA24-411D-88EA-FB9E81031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1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7336" y="292608"/>
            <a:ext cx="616305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83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9" name="Rectangle 8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81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9FB1-C801-CB51-38BA-97E071AC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PAYROLL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F6E9-7665-9255-EF7D-54A2FCAC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Group Members</a:t>
            </a:r>
          </a:p>
          <a:p>
            <a:r>
              <a:rPr lang="en-US" dirty="0"/>
              <a:t>Anubhav Singh (205500)</a:t>
            </a:r>
          </a:p>
          <a:p>
            <a:r>
              <a:rPr lang="en-US" dirty="0"/>
              <a:t>Aruneet Gan Chaudhuri (205422)</a:t>
            </a:r>
          </a:p>
          <a:p>
            <a:r>
              <a:rPr lang="en-US" dirty="0"/>
              <a:t>Kartik Jain (205460)</a:t>
            </a:r>
          </a:p>
        </p:txBody>
      </p:sp>
    </p:spTree>
    <p:extLst>
      <p:ext uri="{BB962C8B-B14F-4D97-AF65-F5344CB8AC3E}">
        <p14:creationId xmlns:p14="http://schemas.microsoft.com/office/powerpoint/2010/main" val="407636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5789-4955-A5F8-0FFD-E3C2BA6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PaySlipGenerator</a:t>
            </a:r>
            <a:r>
              <a:rPr lang="en-US" dirty="0"/>
              <a:t> Class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412E2A-A6B9-B08A-476C-16A36A8EF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454" y="2014194"/>
            <a:ext cx="3375093" cy="4021481"/>
          </a:xfrm>
        </p:spPr>
      </p:pic>
    </p:spTree>
    <p:extLst>
      <p:ext uri="{BB962C8B-B14F-4D97-AF65-F5344CB8AC3E}">
        <p14:creationId xmlns:p14="http://schemas.microsoft.com/office/powerpoint/2010/main" val="367110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Below are some key code snippets demonstrating the implementation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324F9-59E4-787C-D8C6-4B4314B7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1" y="2780987"/>
            <a:ext cx="5022850" cy="2258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47EB5-0354-BA20-5997-0FE6184F9B72}"/>
              </a:ext>
            </a:extLst>
          </p:cNvPr>
          <p:cNvSpPr txBox="1"/>
          <p:nvPr/>
        </p:nvSpPr>
        <p:spPr>
          <a:xfrm>
            <a:off x="1854201" y="5094448"/>
            <a:ext cx="4032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Searching Employee by their Emp Id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Below are some key code snippets demonstrating the implementation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9FBEA-725A-8E2C-B2BD-D801359F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63"/>
          <a:stretch/>
        </p:blipFill>
        <p:spPr>
          <a:xfrm>
            <a:off x="1694815" y="2961539"/>
            <a:ext cx="5754370" cy="2215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2E3C7-AF45-79A7-DA52-8C436E534878}"/>
              </a:ext>
            </a:extLst>
          </p:cNvPr>
          <p:cNvSpPr txBox="1"/>
          <p:nvPr/>
        </p:nvSpPr>
        <p:spPr>
          <a:xfrm>
            <a:off x="1694815" y="5283093"/>
            <a:ext cx="546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Sorting Employee according to their salaries</a:t>
            </a:r>
          </a:p>
        </p:txBody>
      </p:sp>
    </p:spTree>
    <p:extLst>
      <p:ext uri="{BB962C8B-B14F-4D97-AF65-F5344CB8AC3E}">
        <p14:creationId xmlns:p14="http://schemas.microsoft.com/office/powerpoint/2010/main" val="114217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project can be enhanced further with the following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8BB13F-CDBA-FFAF-22A3-72D9776A8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581633"/>
              </p:ext>
            </p:extLst>
          </p:nvPr>
        </p:nvGraphicFramePr>
        <p:xfrm>
          <a:off x="731520" y="2603500"/>
          <a:ext cx="7680960" cy="3431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 conclusion, the Payroll System project efficiently manages employee information and computes salaries accurately. It demonstrates the effective use of Java 8 features and provides a solid foundation for future enhancements. With further development, it can be scaled to meet the needs of larger organizations and provide more advanced functionalities.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D9BE-8776-EBD6-1CB2-E16F22B5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70" y="2014194"/>
            <a:ext cx="7680960" cy="137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598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Welcome to the Employee Payroll System presentation. This system is designed to manage employee payment information and compute their salary efficiently. This project ensures accurate and efficient payroll processing.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Automating employee payroll system</a:t>
            </a:r>
          </a:p>
          <a:p>
            <a:pPr marL="0" indent="0">
              <a:buNone/>
            </a:pPr>
            <a:r>
              <a:rPr lang="en-US" dirty="0"/>
              <a:t>Flexible payroll system for different types of employment</a:t>
            </a:r>
          </a:p>
          <a:p>
            <a:pPr marL="0" indent="0">
              <a:buNone/>
            </a:pPr>
            <a:r>
              <a:rPr lang="en-US" dirty="0"/>
              <a:t>Ensuring Transparency and Accuracy</a:t>
            </a:r>
          </a:p>
          <a:p>
            <a:pPr marL="0" indent="0">
              <a:buNone/>
            </a:pPr>
            <a:r>
              <a:rPr lang="en-US" dirty="0"/>
              <a:t>Provide Comprehensive Employee Information</a:t>
            </a:r>
          </a:p>
          <a:p>
            <a:pPr marL="0" indent="0">
              <a:buNone/>
            </a:pPr>
            <a:r>
              <a:rPr lang="en-US" dirty="0"/>
              <a:t>Establishing a scalable foundation for future developments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dirty="0"/>
              <a:t>The project consists of three main components</a:t>
            </a:r>
            <a:endParaRPr lang="en-US" dirty="0"/>
          </a:p>
          <a:p>
            <a:pPr marL="0" indent="0" algn="ctr">
              <a:buNone/>
            </a:pP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2E53A6-6A2E-615A-2463-934629E17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678806"/>
              </p:ext>
            </p:extLst>
          </p:nvPr>
        </p:nvGraphicFramePr>
        <p:xfrm>
          <a:off x="1634066" y="2861732"/>
          <a:ext cx="4834467" cy="2599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Employee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The Employee class represents an employee with the following attributes:</a:t>
            </a:r>
          </a:p>
          <a:p>
            <a:pPr lvl="1"/>
            <a:r>
              <a:rPr dirty="0"/>
              <a:t>- int id</a:t>
            </a:r>
          </a:p>
          <a:p>
            <a:pPr lvl="1"/>
            <a:r>
              <a:rPr dirty="0"/>
              <a:t>- String name</a:t>
            </a:r>
          </a:p>
          <a:p>
            <a:pPr lvl="1"/>
            <a:r>
              <a:rPr dirty="0"/>
              <a:t>- String department</a:t>
            </a:r>
          </a:p>
          <a:p>
            <a:pPr lvl="1"/>
            <a:r>
              <a:rPr dirty="0"/>
              <a:t>- String </a:t>
            </a:r>
            <a:r>
              <a:rPr dirty="0" err="1"/>
              <a:t>roleType</a:t>
            </a:r>
            <a:endParaRPr dirty="0"/>
          </a:p>
          <a:p>
            <a:pPr lvl="1"/>
            <a:r>
              <a:rPr dirty="0"/>
              <a:t>- double </a:t>
            </a:r>
            <a:r>
              <a:rPr dirty="0" err="1"/>
              <a:t>grossSalary</a:t>
            </a:r>
            <a:endParaRPr dirty="0"/>
          </a:p>
          <a:p>
            <a:pPr lvl="1"/>
            <a:r>
              <a:rPr dirty="0"/>
              <a:t>- double </a:t>
            </a:r>
            <a:r>
              <a:rPr dirty="0" err="1"/>
              <a:t>fixedSalary</a:t>
            </a:r>
            <a:endParaRPr dirty="0"/>
          </a:p>
          <a:p>
            <a:pPr lvl="1"/>
            <a:r>
              <a:rPr dirty="0"/>
              <a:t>- double </a:t>
            </a:r>
            <a:r>
              <a:rPr dirty="0" err="1"/>
              <a:t>hra</a:t>
            </a:r>
            <a:endParaRPr dirty="0"/>
          </a:p>
          <a:p>
            <a:pPr lvl="1"/>
            <a:r>
              <a:rPr dirty="0"/>
              <a:t>- double </a:t>
            </a:r>
            <a:r>
              <a:rPr dirty="0" err="1"/>
              <a:t>lta</a:t>
            </a:r>
            <a:endParaRPr dirty="0"/>
          </a:p>
          <a:p>
            <a:pPr lvl="1"/>
            <a:r>
              <a:rPr dirty="0"/>
              <a:t>- double pf</a:t>
            </a:r>
          </a:p>
          <a:p>
            <a:pPr lvl="1"/>
            <a:r>
              <a:rPr dirty="0"/>
              <a:t>- double tax</a:t>
            </a:r>
          </a:p>
          <a:p>
            <a:pPr lvl="1"/>
            <a:r>
              <a:rPr dirty="0"/>
              <a:t>- double </a:t>
            </a:r>
            <a:r>
              <a:rPr dirty="0" err="1"/>
              <a:t>hourlyRate</a:t>
            </a:r>
            <a:endParaRPr dirty="0"/>
          </a:p>
          <a:p>
            <a:pPr lvl="1"/>
            <a:r>
              <a:rPr dirty="0"/>
              <a:t>- double </a:t>
            </a:r>
            <a:r>
              <a:rPr dirty="0" err="1"/>
              <a:t>workingHours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It also includes getters and setters for each attribute.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B631C6-F767-5E1B-DB50-32A134BA9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333129"/>
              </p:ext>
            </p:extLst>
          </p:nvPr>
        </p:nvGraphicFramePr>
        <p:xfrm>
          <a:off x="3705013" y="2379133"/>
          <a:ext cx="4707467" cy="298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EmployeeManager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836420"/>
            <a:ext cx="7680960" cy="3931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The </a:t>
            </a:r>
            <a:r>
              <a:rPr dirty="0" err="1"/>
              <a:t>EmployeeManager</a:t>
            </a:r>
            <a:r>
              <a:rPr dirty="0"/>
              <a:t> class manages a list of employees and provides </a:t>
            </a:r>
            <a:r>
              <a:rPr lang="en-US" dirty="0"/>
              <a:t>different </a:t>
            </a:r>
            <a:r>
              <a:rPr dirty="0"/>
              <a:t>functionalities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C18498-F278-E5BD-FEDB-C49E31FE1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420489"/>
              </p:ext>
            </p:extLst>
          </p:nvPr>
        </p:nvGraphicFramePr>
        <p:xfrm>
          <a:off x="1060450" y="2966720"/>
          <a:ext cx="6667499" cy="2919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SalaryCalculator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one of the most important step which generates the data for the </a:t>
            </a:r>
            <a:r>
              <a:rPr lang="en-US" dirty="0" err="1"/>
              <a:t>payslip</a:t>
            </a:r>
            <a:r>
              <a:rPr lang="en-US" dirty="0"/>
              <a:t>.</a:t>
            </a:r>
          </a:p>
          <a:p>
            <a:r>
              <a:rPr dirty="0"/>
              <a:t>The </a:t>
            </a:r>
            <a:r>
              <a:rPr dirty="0" err="1"/>
              <a:t>SalaryCalculator</a:t>
            </a:r>
            <a:r>
              <a:rPr dirty="0"/>
              <a:t> class computes salaries for employees based on their role type</a:t>
            </a:r>
            <a:r>
              <a:rPr lang="en-US" dirty="0"/>
              <a:t>:</a:t>
            </a:r>
            <a:endParaRPr dirty="0"/>
          </a:p>
          <a:p>
            <a:pPr lvl="1"/>
            <a:r>
              <a:rPr lang="en-US" dirty="0"/>
              <a:t>- For FTE: Basic pay, HRA, LTA, PF, tax</a:t>
            </a:r>
          </a:p>
          <a:p>
            <a:pPr lvl="1"/>
            <a:r>
              <a:rPr lang="en-US" dirty="0"/>
              <a:t>- For Contractual: Hourly rate, working hours, tax deductions</a:t>
            </a:r>
          </a:p>
          <a:p>
            <a:r>
              <a:rPr dirty="0"/>
              <a:t>It contains the method </a:t>
            </a:r>
            <a:r>
              <a:rPr dirty="0" err="1"/>
              <a:t>calculateSalary</a:t>
            </a:r>
            <a:r>
              <a:rPr dirty="0"/>
              <a:t>(Employee employee) to perform these calculations.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5789-4955-A5F8-0FFD-E3C2BA6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PaySlipGenerator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774B-00EC-B998-1CE6-519F9C7A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Functionality:</a:t>
            </a:r>
            <a:r>
              <a:rPr lang="en-US" dirty="0"/>
              <a:t> Automates the creation of </a:t>
            </a:r>
            <a:r>
              <a:rPr lang="en-US" dirty="0" err="1"/>
              <a:t>payslips</a:t>
            </a:r>
            <a:r>
              <a:rPr lang="en-US" dirty="0"/>
              <a:t> for employees, providing a clear breakdown of salary components and deductions.</a:t>
            </a:r>
          </a:p>
          <a:p>
            <a:r>
              <a:rPr lang="en-US" b="1" dirty="0"/>
              <a:t>Importance:</a:t>
            </a:r>
            <a:r>
              <a:rPr lang="en-US" dirty="0"/>
              <a:t> Enhances transparency, accuracy, and efficiency in payroll processing.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5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5789-4955-A5F8-0FFD-E3C2BA6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PaySlipGenerator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774B-00EC-B998-1CE6-519F9C7A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Features</a:t>
            </a:r>
          </a:p>
          <a:p>
            <a:pPr marL="0" indent="0">
              <a:buNone/>
            </a:pPr>
            <a:r>
              <a:rPr lang="en-US" b="1" dirty="0"/>
              <a:t>1. Employee Information Display</a:t>
            </a:r>
            <a:endParaRPr lang="en-US" dirty="0"/>
          </a:p>
          <a:p>
            <a:pPr lvl="1"/>
            <a:r>
              <a:rPr lang="en-US" dirty="0"/>
              <a:t>Displays essential employee details such as:</a:t>
            </a:r>
          </a:p>
          <a:p>
            <a:pPr marL="1017270" lvl="2" indent="-285750"/>
            <a:r>
              <a:rPr lang="en-US" b="1" dirty="0"/>
              <a:t>ID</a:t>
            </a:r>
            <a:endParaRPr lang="en-US" dirty="0"/>
          </a:p>
          <a:p>
            <a:pPr marL="1017270" lvl="2" indent="-285750"/>
            <a:r>
              <a:rPr lang="en-US" b="1" dirty="0"/>
              <a:t>Name</a:t>
            </a:r>
          </a:p>
          <a:p>
            <a:pPr marL="1017270" lvl="2" indent="-285750"/>
            <a:r>
              <a:rPr lang="en-US" b="1" dirty="0"/>
              <a:t>Department</a:t>
            </a:r>
          </a:p>
          <a:p>
            <a:pPr marL="0" indent="0">
              <a:buNone/>
            </a:pPr>
            <a:r>
              <a:rPr lang="en-US" b="1" dirty="0"/>
              <a:t>2. Role-Based Salary Components</a:t>
            </a:r>
            <a:endParaRPr lang="en-US" dirty="0"/>
          </a:p>
          <a:p>
            <a:pPr lvl="1"/>
            <a:r>
              <a:rPr lang="en-US" b="1" dirty="0"/>
              <a:t>Full-Time Employees (FTE):</a:t>
            </a:r>
            <a:endParaRPr lang="en-US" dirty="0"/>
          </a:p>
          <a:p>
            <a:pPr marL="1017270" lvl="2" indent="-285750"/>
            <a:r>
              <a:rPr lang="en-US" dirty="0"/>
              <a:t>Detailed breakdown including Basic Pay, HRA, and LTA.</a:t>
            </a:r>
          </a:p>
          <a:p>
            <a:pPr lvl="1"/>
            <a:r>
              <a:rPr lang="en-US" b="1" dirty="0"/>
              <a:t>Contractual Employees:</a:t>
            </a:r>
            <a:endParaRPr lang="en-US" dirty="0"/>
          </a:p>
          <a:p>
            <a:pPr marL="1017270" lvl="2" indent="-285750"/>
            <a:r>
              <a:rPr lang="en-US" dirty="0"/>
              <a:t>Displays total gross salary.</a:t>
            </a:r>
          </a:p>
          <a:p>
            <a:pPr marL="0" indent="0">
              <a:buNone/>
            </a:pPr>
            <a:r>
              <a:rPr lang="en-US" b="1" dirty="0"/>
              <a:t>3. Deductions and Net Salary Calculation</a:t>
            </a:r>
            <a:endParaRPr lang="en-US" dirty="0"/>
          </a:p>
          <a:p>
            <a:pPr lvl="1"/>
            <a:r>
              <a:rPr lang="en-US" b="1" dirty="0"/>
              <a:t>Deductions:</a:t>
            </a:r>
            <a:endParaRPr lang="en-US" dirty="0"/>
          </a:p>
          <a:p>
            <a:pPr marL="1017270" lvl="2" indent="-285750"/>
            <a:r>
              <a:rPr lang="en-US" dirty="0"/>
              <a:t>Provident Fund (PF)</a:t>
            </a:r>
          </a:p>
          <a:p>
            <a:pPr marL="1017270" lvl="2" indent="-285750"/>
            <a:r>
              <a:rPr lang="en-US" dirty="0"/>
              <a:t>Tax</a:t>
            </a:r>
          </a:p>
          <a:p>
            <a:pPr lvl="1"/>
            <a:r>
              <a:rPr lang="en-US" b="1" dirty="0"/>
              <a:t>Net Salary Calculation:</a:t>
            </a:r>
            <a:endParaRPr lang="en-US" dirty="0"/>
          </a:p>
          <a:p>
            <a:pPr marL="1017270" lvl="2" indent="-285750"/>
            <a:r>
              <a:rPr lang="en-US" dirty="0"/>
              <a:t>Calculates and displays the net salary credited to the employee after deductions.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62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950</TotalTime>
  <Words>512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Savon</vt:lpstr>
      <vt:lpstr>EMPLOYEE PAYROLL SYSTEM</vt:lpstr>
      <vt:lpstr>Introduction</vt:lpstr>
      <vt:lpstr>Project Objectives</vt:lpstr>
      <vt:lpstr>Project Architecture</vt:lpstr>
      <vt:lpstr>Employee Class</vt:lpstr>
      <vt:lpstr>EmployeeManager Class</vt:lpstr>
      <vt:lpstr>SalaryCalculator Class</vt:lpstr>
      <vt:lpstr>PaySlipGenerator Class</vt:lpstr>
      <vt:lpstr>PaySlipGenerator Class</vt:lpstr>
      <vt:lpstr>PaySlipGenerator Class</vt:lpstr>
      <vt:lpstr>Sample Code Snippets</vt:lpstr>
      <vt:lpstr>Sample Code Snippets</vt:lpstr>
      <vt:lpstr>Future Scope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Kartik Jain</cp:lastModifiedBy>
  <cp:revision>10</cp:revision>
  <dcterms:created xsi:type="dcterms:W3CDTF">2013-01-27T09:14:16Z</dcterms:created>
  <dcterms:modified xsi:type="dcterms:W3CDTF">2024-06-27T08:52:09Z</dcterms:modified>
  <cp:category/>
</cp:coreProperties>
</file>