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58" r:id="rId6"/>
    <p:sldId id="259" r:id="rId7"/>
    <p:sldId id="260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AE37F6-A37F-45BD-8CDC-CFA69EF2FFFB}">
          <p14:sldIdLst>
            <p14:sldId id="256"/>
            <p14:sldId id="257"/>
          </p14:sldIdLst>
        </p14:section>
        <p14:section name="Untitled Section" id="{5D61ED5D-E218-42DB-A828-58FF2E76DD34}">
          <p14:sldIdLst>
            <p14:sldId id="261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53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2910" y="1433829"/>
            <a:ext cx="438657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89837" y="3983797"/>
            <a:ext cx="4792725" cy="2597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2910" y="1433829"/>
            <a:ext cx="4385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Integrated</a:t>
            </a:r>
            <a:r>
              <a:rPr spc="-55" dirty="0"/>
              <a:t> </a:t>
            </a:r>
            <a:r>
              <a:rPr dirty="0"/>
              <a:t>Project-I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45307" y="2243073"/>
            <a:ext cx="11645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Times New Roman" panose="02020603050405020304"/>
                <a:cs typeface="Times New Roman" panose="02020603050405020304"/>
              </a:rPr>
              <a:t>(CS203)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97479" y="2840989"/>
            <a:ext cx="2377440" cy="115633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0"/>
              </a:spcBef>
            </a:pPr>
            <a:r>
              <a:rPr spc="-5" dirty="0"/>
              <a:t>PROJECT</a:t>
            </a:r>
            <a:r>
              <a:rPr spc="-20" dirty="0"/>
              <a:t> </a:t>
            </a:r>
            <a:r>
              <a:rPr spc="-5" dirty="0"/>
              <a:t>REPORT</a:t>
            </a:r>
            <a:endParaRPr spc="-5" dirty="0"/>
          </a:p>
          <a:p>
            <a:pPr marL="1270" algn="ctr">
              <a:lnSpc>
                <a:spcPct val="100000"/>
              </a:lnSpc>
              <a:spcBef>
                <a:spcPts val="1255"/>
              </a:spcBef>
            </a:pPr>
            <a:r>
              <a:rPr sz="2600" spc="5" dirty="0"/>
              <a:t>on</a:t>
            </a:r>
            <a:endParaRPr sz="2600"/>
          </a:p>
          <a:p>
            <a:pPr marL="12700" marR="5080" algn="ctr">
              <a:lnSpc>
                <a:spcPct val="117000"/>
              </a:lnSpc>
              <a:spcBef>
                <a:spcPts val="875"/>
              </a:spcBef>
            </a:pPr>
            <a:r>
              <a:rPr sz="2400" spc="-5" dirty="0">
                <a:latin typeface="Calibri"/>
                <a:cs typeface="Calibri"/>
              </a:rPr>
              <a:t>Machine Learning Models </a:t>
            </a:r>
            <a:r>
              <a:rPr sz="2400" dirty="0">
                <a:latin typeface="Calibri"/>
                <a:cs typeface="Calibri"/>
              </a:rPr>
              <a:t>in Financial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Implementations</a:t>
            </a:r>
            <a:endParaRPr sz="24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  <a:spcBef>
                <a:spcPts val="1445"/>
              </a:spcBef>
            </a:pPr>
            <a:r>
              <a:rPr sz="2600" dirty="0"/>
              <a:t>BATCH-2022</a:t>
            </a:r>
            <a:endParaRPr sz="2600"/>
          </a:p>
        </p:txBody>
      </p:sp>
      <p:sp>
        <p:nvSpPr>
          <p:cNvPr id="6" name="object 6"/>
          <p:cNvSpPr txBox="1"/>
          <p:nvPr/>
        </p:nvSpPr>
        <p:spPr>
          <a:xfrm>
            <a:off x="1298194" y="7389114"/>
            <a:ext cx="1858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19250" algn="l"/>
              </a:tabLst>
            </a:pP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Stud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nt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b="1" spc="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b="1" spc="-1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e &amp;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ID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2853" y="7389114"/>
            <a:ext cx="13627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16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Mentor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8194" y="7815327"/>
            <a:ext cx="20618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1.Shreyash(2211981379)</a:t>
            </a:r>
            <a:endParaRPr sz="16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8194" y="8261281"/>
            <a:ext cx="2061845" cy="18152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2.Saksham(2211981335)</a:t>
            </a:r>
            <a:endParaRPr lang="en-IN" sz="1600" spc="-5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IN" sz="1600" spc="-5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spc="-5" dirty="0">
                <a:latin typeface="Times New Roman" panose="02020603050405020304"/>
                <a:cs typeface="Times New Roman" panose="02020603050405020304"/>
              </a:rPr>
              <a:t>3.Karan(2211981190)</a:t>
            </a:r>
            <a:endParaRPr lang="en-IN" sz="16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IN" sz="1600" spc="-5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spc="-5" dirty="0">
                <a:latin typeface="Times New Roman" panose="02020603050405020304"/>
                <a:cs typeface="Times New Roman" panose="02020603050405020304"/>
              </a:rPr>
              <a:t>4.Kartik(2211981192)</a:t>
            </a:r>
            <a:endParaRPr lang="en-IN" sz="16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lang="en-IN" sz="17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51491"/>
            <a:ext cx="611417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Sustainable Development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Goals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1751" y="2133600"/>
            <a:ext cx="6264425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098" y="1066800"/>
            <a:ext cx="5850889" cy="1846659"/>
          </a:xfrm>
        </p:spPr>
        <p:txBody>
          <a:bodyPr/>
          <a:lstStyle/>
          <a:p>
            <a:pPr marL="12700">
              <a:spcBef>
                <a:spcPts val="875"/>
              </a:spcBef>
            </a:pP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1.</a:t>
            </a:r>
            <a:r>
              <a:rPr lang="en-US"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spc="-5" dirty="0">
                <a:latin typeface="Times New Roman" panose="02020603050405020304"/>
                <a:cs typeface="Times New Roman" panose="02020603050405020304"/>
              </a:rPr>
              <a:t>Title </a:t>
            </a:r>
            <a:r>
              <a:rPr lang="en-US" sz="2400" b="1" spc="-1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US" sz="2400" b="1" spc="-5" dirty="0">
                <a:latin typeface="Times New Roman" panose="02020603050405020304"/>
                <a:cs typeface="Times New Roman" panose="02020603050405020304"/>
              </a:rPr>
              <a:t>Project:</a:t>
            </a:r>
            <a:br>
              <a:rPr lang="en-US" sz="2800" b="1" spc="-5" dirty="0">
                <a:latin typeface="Times New Roman" panose="02020603050405020304"/>
                <a:cs typeface="Times New Roman" panose="02020603050405020304"/>
              </a:rPr>
            </a:br>
            <a:r>
              <a:rPr lang="en-US" sz="2000" b="0" dirty="0">
                <a:latin typeface="Calibri"/>
                <a:cs typeface="Calibri"/>
              </a:rPr>
              <a:t>Machine</a:t>
            </a:r>
            <a:r>
              <a:rPr lang="en-US" sz="2000" b="0" spc="-20" dirty="0">
                <a:latin typeface="Calibri"/>
                <a:cs typeface="Calibri"/>
              </a:rPr>
              <a:t> </a:t>
            </a:r>
            <a:r>
              <a:rPr lang="en-US" sz="2000" b="0" spc="-5" dirty="0">
                <a:latin typeface="Calibri"/>
                <a:cs typeface="Calibri"/>
              </a:rPr>
              <a:t>Learning </a:t>
            </a:r>
            <a:r>
              <a:rPr lang="en-US" sz="2000" b="0" dirty="0">
                <a:latin typeface="Calibri"/>
                <a:cs typeface="Calibri"/>
              </a:rPr>
              <a:t>Models</a:t>
            </a:r>
            <a:r>
              <a:rPr lang="en-US" sz="2000" b="0" spc="-15" dirty="0">
                <a:latin typeface="Calibri"/>
                <a:cs typeface="Calibri"/>
              </a:rPr>
              <a:t> </a:t>
            </a:r>
            <a:r>
              <a:rPr lang="en-US" sz="2000" b="0" dirty="0">
                <a:latin typeface="Calibri"/>
                <a:cs typeface="Calibri"/>
              </a:rPr>
              <a:t>in</a:t>
            </a:r>
            <a:r>
              <a:rPr lang="en-US" sz="2000" b="0" spc="-10" dirty="0">
                <a:latin typeface="Calibri"/>
                <a:cs typeface="Calibri"/>
              </a:rPr>
              <a:t> </a:t>
            </a:r>
            <a:r>
              <a:rPr lang="en-US" sz="2000" b="0" dirty="0">
                <a:latin typeface="Calibri"/>
                <a:cs typeface="Calibri"/>
              </a:rPr>
              <a:t>Financial </a:t>
            </a:r>
            <a:r>
              <a:rPr lang="en-US" sz="2000" b="0" spc="-5" dirty="0">
                <a:latin typeface="Calibri"/>
                <a:cs typeface="Calibri"/>
              </a:rPr>
              <a:t>Implementations</a:t>
            </a:r>
            <a:br>
              <a:rPr lang="en-US" sz="2000" b="0" spc="-5" dirty="0">
                <a:latin typeface="Calibri"/>
                <a:cs typeface="Calibri"/>
              </a:rPr>
            </a:br>
            <a:br>
              <a:rPr lang="en-US" sz="2000" b="0" spc="-5" dirty="0">
                <a:latin typeface="Calibri"/>
                <a:cs typeface="Calibri"/>
              </a:rPr>
            </a:br>
            <a:br>
              <a:rPr lang="en-US" sz="2800" dirty="0">
                <a:latin typeface="Calibri"/>
                <a:cs typeface="Calibri"/>
              </a:rPr>
            </a:br>
            <a:endParaRPr lang="en-US"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3234" y="2362200"/>
            <a:ext cx="608593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2. Description:</a:t>
            </a:r>
            <a:endParaRPr lang="en-IN" sz="2400" b="1" dirty="0"/>
          </a:p>
          <a:p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Analysis involves preparing and selecting relevant features,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training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models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with historical data, validating predictions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separate datasets, and assessing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metrics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like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accuracy</a:t>
            </a:r>
            <a:r>
              <a:rPr lang="en-US"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risk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</a:rPr>
              <a:t>management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28097" y="4724400"/>
            <a:ext cx="6001067" cy="2594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3. Objectives:</a:t>
            </a:r>
            <a:endParaRPr lang="en-IN" sz="2400" b="1" dirty="0"/>
          </a:p>
          <a:p>
            <a:pPr marL="469265" marR="116205" indent="-228600">
              <a:lnSpc>
                <a:spcPct val="109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lang="en-US" sz="2000" spc="-5" dirty="0">
                <a:latin typeface="Calibri"/>
                <a:cs typeface="Calibri"/>
              </a:rPr>
              <a:t>To </a:t>
            </a:r>
            <a:r>
              <a:rPr lang="en-US" sz="2000" dirty="0">
                <a:latin typeface="Calibri"/>
                <a:cs typeface="Calibri"/>
              </a:rPr>
              <a:t>implement </a:t>
            </a:r>
            <a:r>
              <a:rPr lang="en-US" sz="2000" spc="-5" dirty="0">
                <a:latin typeface="Calibri"/>
                <a:cs typeface="Calibri"/>
              </a:rPr>
              <a:t>various machine learning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models</a:t>
            </a:r>
            <a:r>
              <a:rPr lang="en-US" sz="2000" spc="-5" dirty="0">
                <a:latin typeface="Calibri"/>
                <a:cs typeface="Calibri"/>
              </a:rPr>
              <a:t> for short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term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stock </a:t>
            </a:r>
            <a:r>
              <a:rPr lang="en-US" sz="2000" spc="-32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predictions.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The models</a:t>
            </a:r>
            <a:r>
              <a:rPr lang="en-US" sz="2000" dirty="0">
                <a:latin typeface="Calibri"/>
                <a:cs typeface="Calibri"/>
              </a:rPr>
              <a:t> to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be implemented</a:t>
            </a:r>
            <a:r>
              <a:rPr lang="en-US" sz="2000" dirty="0">
                <a:latin typeface="Calibri"/>
                <a:cs typeface="Calibri"/>
              </a:rPr>
              <a:t> are RNN,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LSTM</a:t>
            </a:r>
            <a:endParaRPr lang="en-US" sz="2000" dirty="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970"/>
              </a:spcBef>
              <a:buChar char="•"/>
              <a:tabLst>
                <a:tab pos="469265" algn="l"/>
                <a:tab pos="469900" algn="l"/>
              </a:tabLst>
            </a:pPr>
            <a:r>
              <a:rPr lang="en-US" sz="2000" spc="-5" dirty="0">
                <a:latin typeface="Calibri"/>
                <a:cs typeface="Calibri"/>
              </a:rPr>
              <a:t>To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compare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-5" dirty="0">
                <a:latin typeface="Calibri"/>
                <a:cs typeface="Calibri"/>
              </a:rPr>
              <a:t> performance of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-5" dirty="0">
                <a:latin typeface="Calibri"/>
                <a:cs typeface="Calibri"/>
              </a:rPr>
              <a:t> above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models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in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stock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prediction</a:t>
            </a:r>
            <a:endParaRPr lang="en-US" sz="2000" dirty="0">
              <a:latin typeface="Calibri"/>
              <a:cs typeface="Calibri"/>
            </a:endParaRPr>
          </a:p>
          <a:p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28097" y="7318443"/>
            <a:ext cx="6001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4. Key Learning:</a:t>
            </a:r>
            <a:endParaRPr lang="en-IN" sz="2400" b="1" dirty="0"/>
          </a:p>
          <a:p>
            <a:r>
              <a:rPr lang="en-US" sz="2000" dirty="0">
                <a:latin typeface="Calibri"/>
                <a:cs typeface="Calibri"/>
              </a:rPr>
              <a:t>Understanding </a:t>
            </a:r>
            <a:r>
              <a:rPr lang="en-US" sz="2000" spc="-5" dirty="0">
                <a:latin typeface="Calibri"/>
                <a:cs typeface="Calibri"/>
              </a:rPr>
              <a:t>the </a:t>
            </a:r>
            <a:r>
              <a:rPr lang="en-US" sz="2000" dirty="0">
                <a:latin typeface="Calibri"/>
                <a:cs typeface="Calibri"/>
              </a:rPr>
              <a:t>concept </a:t>
            </a:r>
            <a:r>
              <a:rPr lang="en-US" sz="2000" spc="-5" dirty="0">
                <a:latin typeface="Calibri"/>
                <a:cs typeface="Calibri"/>
              </a:rPr>
              <a:t>of Machine </a:t>
            </a:r>
            <a:r>
              <a:rPr lang="en-US" sz="2000" dirty="0">
                <a:latin typeface="Calibri"/>
                <a:cs typeface="Calibri"/>
              </a:rPr>
              <a:t>Learning </a:t>
            </a:r>
            <a:endParaRPr lang="en-US" sz="2000" dirty="0">
              <a:latin typeface="Calibri"/>
              <a:cs typeface="Calibri"/>
            </a:endParaRPr>
          </a:p>
          <a:p>
            <a:endParaRPr lang="en-US" sz="2000" spc="5" dirty="0">
              <a:latin typeface="Calibri"/>
              <a:cs typeface="Calibri"/>
            </a:endParaRPr>
          </a:p>
          <a:p>
            <a:r>
              <a:rPr lang="en-US" sz="2000" spc="-5" dirty="0">
                <a:latin typeface="Calibri"/>
                <a:cs typeface="Calibri"/>
              </a:rPr>
              <a:t>Implementation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of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Machine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Learning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in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financial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sector</a:t>
            </a:r>
            <a:endParaRPr lang="en-US" sz="2000" dirty="0">
              <a:latin typeface="Calibri"/>
              <a:cs typeface="Calibri"/>
            </a:endParaRPr>
          </a:p>
          <a:p>
            <a:endParaRPr lang="en-IN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9390" y="380363"/>
            <a:ext cx="5853430" cy="2383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450" dirty="0">
              <a:latin typeface="Calibri"/>
              <a:cs typeface="Calibri"/>
            </a:endParaRPr>
          </a:p>
          <a:p>
            <a:pPr marL="228600" indent="-216535">
              <a:lnSpc>
                <a:spcPct val="100000"/>
              </a:lnSpc>
              <a:buAutoNum type="arabicPeriod" startAt="5"/>
              <a:tabLst>
                <a:tab pos="22923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Methodology: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 marR="99060">
              <a:lnSpc>
                <a:spcPct val="110000"/>
              </a:lnSpc>
              <a:spcBef>
                <a:spcPts val="755"/>
              </a:spcBef>
            </a:pPr>
            <a:r>
              <a:rPr sz="2000" dirty="0">
                <a:latin typeface="Calibri"/>
                <a:cs typeface="Calibri"/>
              </a:rPr>
              <a:t>It </a:t>
            </a:r>
            <a:r>
              <a:rPr sz="2000" spc="-5" dirty="0">
                <a:latin typeface="Calibri"/>
                <a:cs typeface="Calibri"/>
              </a:rPr>
              <a:t>contains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detailed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listing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code</a:t>
            </a:r>
            <a:r>
              <a:rPr sz="2000" spc="-5" dirty="0">
                <a:latin typeface="Calibri"/>
                <a:cs typeface="Calibri"/>
              </a:rPr>
              <a:t> implementation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dirty="0">
                <a:latin typeface="Calibri"/>
                <a:cs typeface="Calibri"/>
              </a:rPr>
              <a:t> then </a:t>
            </a:r>
            <a:r>
              <a:rPr sz="2000" spc="-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whole stage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wise </a:t>
            </a:r>
            <a:r>
              <a:rPr sz="2000" dirty="0">
                <a:latin typeface="Calibri"/>
                <a:cs typeface="Calibri"/>
              </a:rPr>
              <a:t>explaining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implementation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code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algorithms.</a:t>
            </a:r>
            <a:r>
              <a:rPr sz="2000" dirty="0">
                <a:latin typeface="Calibri"/>
                <a:cs typeface="Calibri"/>
              </a:rPr>
              <a:t> It is a</a:t>
            </a:r>
            <a:r>
              <a:rPr sz="2000" spc="-5" dirty="0">
                <a:latin typeface="Calibri"/>
                <a:cs typeface="Calibri"/>
              </a:rPr>
              <a:t> depiction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proposed</a:t>
            </a:r>
            <a:r>
              <a:rPr sz="2000" dirty="0">
                <a:latin typeface="Calibri"/>
                <a:cs typeface="Calibri"/>
              </a:rPr>
              <a:t> model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work.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00200" y="2971800"/>
            <a:ext cx="4114800" cy="5791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43200" y="8981594"/>
            <a:ext cx="25908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Proposed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828800"/>
            <a:ext cx="5977890" cy="702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180" indent="150495">
              <a:lnSpc>
                <a:spcPct val="110000"/>
              </a:lnSpc>
              <a:spcBef>
                <a:spcPts val="100"/>
              </a:spcBef>
            </a:pPr>
            <a:r>
              <a:rPr lang="en-US" sz="2000" spc="-5" dirty="0">
                <a:latin typeface="Calibri"/>
                <a:cs typeface="Calibri"/>
              </a:rPr>
              <a:t>There </a:t>
            </a:r>
            <a:r>
              <a:rPr lang="en-US" sz="2000" dirty="0">
                <a:latin typeface="Calibri"/>
                <a:cs typeface="Calibri"/>
              </a:rPr>
              <a:t>are </a:t>
            </a:r>
            <a:r>
              <a:rPr lang="en-US" sz="2000" spc="-5" dirty="0">
                <a:latin typeface="Calibri"/>
                <a:cs typeface="Calibri"/>
              </a:rPr>
              <a:t>numerous </a:t>
            </a:r>
            <a:r>
              <a:rPr lang="en-US" sz="2000" dirty="0">
                <a:latin typeface="Calibri"/>
                <a:cs typeface="Calibri"/>
              </a:rPr>
              <a:t>amounts </a:t>
            </a:r>
            <a:r>
              <a:rPr lang="en-US" sz="2000" spc="-5" dirty="0">
                <a:latin typeface="Calibri"/>
                <a:cs typeface="Calibri"/>
              </a:rPr>
              <a:t>of sources </a:t>
            </a:r>
            <a:r>
              <a:rPr lang="en-US" sz="2000" dirty="0">
                <a:latin typeface="Calibri"/>
                <a:cs typeface="Calibri"/>
              </a:rPr>
              <a:t>present </a:t>
            </a:r>
            <a:r>
              <a:rPr lang="en-US" sz="2000" spc="-5" dirty="0">
                <a:latin typeface="Calibri"/>
                <a:cs typeface="Calibri"/>
              </a:rPr>
              <a:t>on </a:t>
            </a:r>
            <a:r>
              <a:rPr lang="en-US" sz="2000" dirty="0">
                <a:latin typeface="Calibri"/>
                <a:cs typeface="Calibri"/>
              </a:rPr>
              <a:t>the </a:t>
            </a:r>
            <a:r>
              <a:rPr lang="en-US" sz="2000" spc="-5" dirty="0">
                <a:latin typeface="Calibri"/>
                <a:cs typeface="Calibri"/>
              </a:rPr>
              <a:t>internet </a:t>
            </a:r>
            <a:r>
              <a:rPr lang="en-US" sz="2000" dirty="0">
                <a:latin typeface="Calibri"/>
                <a:cs typeface="Calibri"/>
              </a:rPr>
              <a:t>to collect </a:t>
            </a:r>
            <a:r>
              <a:rPr lang="en-US" sz="2000" spc="-32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historical </a:t>
            </a:r>
            <a:r>
              <a:rPr lang="en-US" sz="2000" spc="-5" dirty="0">
                <a:latin typeface="Calibri"/>
                <a:cs typeface="Calibri"/>
              </a:rPr>
              <a:t>data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of stocks.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For</a:t>
            </a:r>
            <a:r>
              <a:rPr lang="en-US" sz="2000" dirty="0">
                <a:latin typeface="Calibri"/>
                <a:cs typeface="Calibri"/>
              </a:rPr>
              <a:t> this</a:t>
            </a:r>
            <a:r>
              <a:rPr lang="en-US" sz="2000" spc="-5" dirty="0">
                <a:latin typeface="Calibri"/>
                <a:cs typeface="Calibri"/>
              </a:rPr>
              <a:t> paper,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</a:t>
            </a:r>
            <a:r>
              <a:rPr lang="en-US" sz="2000" spc="-5" dirty="0">
                <a:latin typeface="Calibri"/>
                <a:cs typeface="Calibri"/>
              </a:rPr>
              <a:t> very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trusted</a:t>
            </a:r>
            <a:r>
              <a:rPr lang="en-US" sz="2000" dirty="0">
                <a:latin typeface="Calibri"/>
                <a:cs typeface="Calibri"/>
              </a:rPr>
              <a:t> and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liable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source </a:t>
            </a:r>
            <a:r>
              <a:rPr lang="en-US" sz="2000" dirty="0">
                <a:latin typeface="Calibri"/>
                <a:cs typeface="Calibri"/>
              </a:rPr>
              <a:t>is 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used </a:t>
            </a:r>
            <a:r>
              <a:rPr lang="en-US" sz="2000" dirty="0">
                <a:latin typeface="Calibri"/>
                <a:cs typeface="Calibri"/>
              </a:rPr>
              <a:t>that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has</a:t>
            </a:r>
            <a:r>
              <a:rPr lang="en-US" sz="2000" spc="-5" dirty="0">
                <a:latin typeface="Calibri"/>
                <a:cs typeface="Calibri"/>
              </a:rPr>
              <a:t> actual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historical </a:t>
            </a:r>
            <a:r>
              <a:rPr lang="en-US" sz="2000" spc="-5" dirty="0">
                <a:latin typeface="Calibri"/>
                <a:cs typeface="Calibri"/>
              </a:rPr>
              <a:t>stock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data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of </a:t>
            </a:r>
            <a:r>
              <a:rPr lang="en-US" sz="2000" dirty="0">
                <a:latin typeface="Calibri"/>
                <a:cs typeface="Calibri"/>
              </a:rPr>
              <a:t>many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companies.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For</a:t>
            </a:r>
            <a:r>
              <a:rPr lang="en-US" sz="2000" dirty="0">
                <a:latin typeface="Calibri"/>
                <a:cs typeface="Calibri"/>
              </a:rPr>
              <a:t> this</a:t>
            </a:r>
            <a:r>
              <a:rPr lang="en-US" sz="2000" spc="-5" dirty="0">
                <a:latin typeface="Calibri"/>
                <a:cs typeface="Calibri"/>
              </a:rPr>
              <a:t> paper, </a:t>
            </a:r>
            <a:r>
              <a:rPr lang="en-US" sz="2000" spc="-32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 </a:t>
            </a:r>
            <a:r>
              <a:rPr lang="en-US" sz="2000" spc="-5" dirty="0">
                <a:latin typeface="Calibri"/>
                <a:cs typeface="Calibri"/>
              </a:rPr>
              <a:t>dataset of </a:t>
            </a:r>
            <a:r>
              <a:rPr lang="en-US" sz="2000" dirty="0">
                <a:latin typeface="Calibri"/>
                <a:cs typeface="Calibri"/>
              </a:rPr>
              <a:t>the yahoo finance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is </a:t>
            </a:r>
            <a:r>
              <a:rPr lang="en-US" sz="2000" spc="-5" dirty="0">
                <a:latin typeface="Calibri"/>
                <a:cs typeface="Calibri"/>
              </a:rPr>
              <a:t>used </a:t>
            </a:r>
            <a:r>
              <a:rPr lang="en-US" sz="2000" dirty="0">
                <a:latin typeface="Calibri"/>
                <a:cs typeface="Calibri"/>
              </a:rPr>
              <a:t>with </a:t>
            </a:r>
            <a:r>
              <a:rPr lang="en-US" sz="2000" spc="-5" dirty="0">
                <a:latin typeface="Calibri"/>
                <a:cs typeface="Calibri"/>
              </a:rPr>
              <a:t>data ranging from 01/01/2015 to 31/12/2023.</a:t>
            </a: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6.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Individual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Roles: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 panose="02020603050405020304"/>
              <a:cs typeface="Times New Roman" panose="02020603050405020304"/>
            </a:endParaRPr>
          </a:p>
          <a:p>
            <a:pPr marL="18415" marR="5080">
              <a:lnSpc>
                <a:spcPct val="144000"/>
              </a:lnSpc>
              <a:spcBef>
                <a:spcPts val="5"/>
              </a:spcBef>
              <a:tabLst>
                <a:tab pos="805815" algn="l"/>
                <a:tab pos="1808480" algn="l"/>
                <a:tab pos="2751455" algn="l"/>
                <a:tab pos="3735070" algn="l"/>
                <a:tab pos="5056505" algn="l"/>
                <a:tab pos="5544185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Project	Manage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:	O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aw	p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ng,	coord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na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lang="en-IN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lang="en-IN" sz="2000" dirty="0"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eam 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communication.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8415" marR="8255">
              <a:lnSpc>
                <a:spcPct val="144000"/>
              </a:lnSpc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Scientist: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Cleans,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preprocesses,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and analyzes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financial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data.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Engineer: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Works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model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scalability,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efficiency</a:t>
            </a:r>
            <a:r>
              <a:rPr lang="en-IN"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integration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production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systems.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8415" marR="6985">
              <a:lnSpc>
                <a:spcPts val="2940"/>
              </a:lnSpc>
              <a:spcBef>
                <a:spcPts val="90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Communication</a:t>
            </a:r>
            <a:r>
              <a:rPr sz="20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Specialist:</a:t>
            </a:r>
            <a:r>
              <a:rPr sz="20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Develops</a:t>
            </a:r>
            <a:r>
              <a:rPr sz="20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documentation</a:t>
            </a:r>
            <a:r>
              <a:rPr sz="20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models, </a:t>
            </a:r>
            <a:r>
              <a:rPr sz="2000" spc="-40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algorithms,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and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processes.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685800"/>
            <a:ext cx="693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5" dirty="0">
                <a:latin typeface="Times New Roman" panose="02020603050405020304"/>
                <a:cs typeface="Times New Roman" panose="02020603050405020304"/>
              </a:rPr>
              <a:t>Timeline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spc="-5" dirty="0">
                <a:latin typeface="Times New Roman" panose="02020603050405020304"/>
                <a:cs typeface="Times New Roman" panose="02020603050405020304"/>
              </a:rPr>
              <a:t>showing</a:t>
            </a:r>
            <a:r>
              <a:rPr lang="en-US"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spc="-5" dirty="0">
                <a:latin typeface="Times New Roman" panose="02020603050405020304"/>
                <a:cs typeface="Times New Roman" panose="02020603050405020304"/>
              </a:rPr>
              <a:t>weekly</a:t>
            </a:r>
            <a:r>
              <a:rPr lang="en-US" sz="240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spc="-5" dirty="0">
                <a:latin typeface="Times New Roman" panose="02020603050405020304"/>
                <a:cs typeface="Times New Roman" panose="02020603050405020304"/>
              </a:rPr>
              <a:t>progress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 (For</a:t>
            </a:r>
            <a:r>
              <a:rPr lang="en-US"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15</a:t>
            </a:r>
            <a:r>
              <a:rPr lang="en-US"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weeks):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905000"/>
          <a:ext cx="6400800" cy="5007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868"/>
                <a:gridCol w="5260932"/>
              </a:tblGrid>
              <a:tr h="709795">
                <a:tc>
                  <a:txBody>
                    <a:bodyPr/>
                    <a:lstStyle/>
                    <a:p>
                      <a:r>
                        <a:rPr lang="en-IN" dirty="0"/>
                        <a:t>Week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Task</a:t>
                      </a:r>
                      <a:endParaRPr lang="en-IN" dirty="0"/>
                    </a:p>
                  </a:txBody>
                  <a:tcPr/>
                </a:tc>
              </a:tr>
              <a:tr h="709795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Study of Machine Learning</a:t>
                      </a:r>
                      <a:endParaRPr lang="en-IN" dirty="0"/>
                    </a:p>
                  </a:txBody>
                  <a:tcPr/>
                </a:tc>
              </a:tr>
              <a:tr h="637810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Collection</a:t>
                      </a:r>
                      <a:endParaRPr lang="en-IN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IN" dirty="0"/>
                        <a:t>3-4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Implementation</a:t>
                      </a:r>
                      <a:endParaRPr lang="en-IN" dirty="0"/>
                    </a:p>
                  </a:txBody>
                  <a:tcPr/>
                </a:tc>
              </a:tr>
              <a:tr h="757785">
                <a:tc>
                  <a:txBody>
                    <a:bodyPr/>
                    <a:lstStyle/>
                    <a:p>
                      <a:r>
                        <a:rPr lang="en-IN" dirty="0"/>
                        <a:t>5-10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Report</a:t>
                      </a:r>
                      <a:endParaRPr lang="en-IN" dirty="0"/>
                    </a:p>
                  </a:txBody>
                  <a:tcPr/>
                </a:tc>
              </a:tr>
              <a:tr h="709795">
                <a:tc>
                  <a:txBody>
                    <a:bodyPr/>
                    <a:lstStyle/>
                    <a:p>
                      <a:r>
                        <a:rPr lang="en-IN" dirty="0"/>
                        <a:t>11-14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Research Paper Preparation</a:t>
                      </a:r>
                      <a:endParaRPr lang="en-IN" dirty="0"/>
                    </a:p>
                  </a:txBody>
                  <a:tcPr/>
                </a:tc>
              </a:tr>
              <a:tr h="796488"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Communication of Research Paper to conference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1993</Words>
  <Application>WPS Presentation</Application>
  <PresentationFormat>Custom</PresentationFormat>
  <Paragraphs>86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Calibri</vt:lpstr>
      <vt:lpstr>Helvetica Neue</vt:lpstr>
      <vt:lpstr>Microsoft YaHei</vt:lpstr>
      <vt:lpstr>汉仪旗黑</vt:lpstr>
      <vt:lpstr>Arial Unicode MS</vt:lpstr>
      <vt:lpstr>宋体-简</vt:lpstr>
      <vt:lpstr>Calibri</vt:lpstr>
      <vt:lpstr>Office Theme</vt:lpstr>
      <vt:lpstr>Integrated Project-I</vt:lpstr>
      <vt:lpstr>PowerPoint 演示文稿</vt:lpstr>
      <vt:lpstr>1. Title of Project: Machine Learning Models in Financial Implementations  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Project-I</dc:title>
  <dc:creator>Karan Singh</dc:creator>
  <cp:lastModifiedBy>bhardwaj</cp:lastModifiedBy>
  <cp:revision>3</cp:revision>
  <dcterms:created xsi:type="dcterms:W3CDTF">2024-04-22T08:46:31Z</dcterms:created>
  <dcterms:modified xsi:type="dcterms:W3CDTF">2024-04-22T08:46:31Z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2024-01-24T05:30:00Z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2024-01-31T05:30:00Z</vt:filetime>
  </property>
  <property fmtid="{D5CDD505-2E9C-101B-9397-08002B2CF9AE}" pid="5" name="KSOProductBuildVer">
    <vt:lpwstr>1033-5.7.1.8092</vt:lpwstr>
  </property>
</Properties>
</file>