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9"/>
  </p:notesMasterIdLst>
  <p:sldIdLst>
    <p:sldId id="256" r:id="rId2"/>
    <p:sldId id="257" r:id="rId3"/>
    <p:sldId id="258" r:id="rId4"/>
    <p:sldId id="303" r:id="rId5"/>
    <p:sldId id="304" r:id="rId6"/>
    <p:sldId id="305" r:id="rId7"/>
    <p:sldId id="306" r:id="rId8"/>
  </p:sldIdLst>
  <p:sldSz cx="9144000" cy="5143500" type="screen16x9"/>
  <p:notesSz cx="6858000" cy="9144000"/>
  <p:embeddedFontLst>
    <p:embeddedFont>
      <p:font typeface="Albert Sans" panose="020B0604020202020204" charset="0"/>
      <p:regular r:id="rId10"/>
      <p:bold r:id="rId11"/>
      <p:italic r:id="rId12"/>
      <p:boldItalic r:id="rId13"/>
    </p:embeddedFont>
    <p:embeddedFont>
      <p:font typeface="Anybody" pitchFamily="2" charset="0"/>
      <p:regular r:id="rId14"/>
      <p:bold r:id="rId15"/>
      <p:italic r:id="rId16"/>
      <p:boldItalic r:id="rId17"/>
    </p:embeddedFont>
    <p:embeddedFont>
      <p:font typeface="Cambria Math" panose="02040503050406030204" pitchFamily="18" charset="0"/>
      <p:regular r:id="rId18"/>
    </p:embeddedFont>
    <p:embeddedFont>
      <p:font typeface="Inter Tight" panose="020B0604020202020204" charset="0"/>
      <p:regular r:id="rId19"/>
      <p:bold r:id="rId20"/>
      <p:italic r:id="rId21"/>
      <p:boldItalic r:id="rId22"/>
    </p:embeddedFont>
    <p:embeddedFont>
      <p:font typeface="Inter Tight Black" panose="020B0604020202020204" charset="0"/>
      <p:bold r:id="rId23"/>
      <p:boldItalic r:id="rId24"/>
    </p:embeddedFont>
    <p:embeddedFont>
      <p:font typeface="Raleway"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1119550-7C10-4DBA-901E-BDF7107E12EC}">
  <a:tblStyle styleId="{A1119550-7C10-4DBA-901E-BDF7107E12E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8EC4ACB-E1C9-4E17-A1D8-9610E094F0D2}"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font" Target="fonts/font17.fntdata"/><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font" Target="fonts/font15.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font" Target="fonts/font14.fntdata"/><Relationship Id="rId28" Type="http://schemas.openxmlformats.org/officeDocument/2006/relationships/font" Target="fonts/font19.fntdata"/><Relationship Id="rId10" Type="http://schemas.openxmlformats.org/officeDocument/2006/relationships/font" Target="fonts/font1.fntdata"/><Relationship Id="rId19" Type="http://schemas.openxmlformats.org/officeDocument/2006/relationships/font" Target="fonts/font10.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font" Target="fonts/font18.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10fb8bc67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10fb8bc67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1ff18b49f31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1ff18b49f31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1ff18b49f31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1ff18b49f31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5931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1ff18b49f31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1ff18b49f31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0382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1ff18b49f31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1ff18b49f31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0985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1ff18b49f31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1ff18b49f31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90846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1.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6.png"/><Relationship Id="rId7"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1.pn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9.png"/><Relationship Id="rId10" Type="http://schemas.openxmlformats.org/officeDocument/2006/relationships/image" Target="../media/image1.png"/><Relationship Id="rId4" Type="http://schemas.openxmlformats.org/officeDocument/2006/relationships/image" Target="../media/image7.png"/><Relationship Id="rId9"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8.png"/><Relationship Id="rId7"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image" Target="../media/image3.png"/><Relationship Id="rId10" Type="http://schemas.openxmlformats.org/officeDocument/2006/relationships/image" Target="../media/image6.png"/><Relationship Id="rId4" Type="http://schemas.openxmlformats.org/officeDocument/2006/relationships/image" Target="../media/image9.png"/><Relationship Id="rId9"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5200" y="1230100"/>
            <a:ext cx="5021400" cy="20394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rgbClr val="191919"/>
              </a:buClr>
              <a:buSzPts val="5200"/>
              <a:buNone/>
              <a:defRPr sz="43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5100" y="3312825"/>
            <a:ext cx="2091900" cy="674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95249" y="9"/>
            <a:ext cx="5311249" cy="5386618"/>
            <a:chOff x="-95249" y="9"/>
            <a:chExt cx="5311249" cy="5386618"/>
          </a:xfrm>
        </p:grpSpPr>
        <p:grpSp>
          <p:nvGrpSpPr>
            <p:cNvPr id="12" name="Google Shape;12;p2"/>
            <p:cNvGrpSpPr/>
            <p:nvPr/>
          </p:nvGrpSpPr>
          <p:grpSpPr>
            <a:xfrm>
              <a:off x="204000" y="9"/>
              <a:ext cx="5012001" cy="5386618"/>
              <a:chOff x="204000" y="9"/>
              <a:chExt cx="5012001" cy="5386618"/>
            </a:xfrm>
          </p:grpSpPr>
          <p:pic>
            <p:nvPicPr>
              <p:cNvPr id="13" name="Google Shape;13;p2"/>
              <p:cNvPicPr preferRelativeResize="0"/>
              <p:nvPr/>
            </p:nvPicPr>
            <p:blipFill rotWithShape="1">
              <a:blip r:embed="rId2">
                <a:alphaModFix/>
              </a:blip>
              <a:srcRect r="69116"/>
              <a:stretch/>
            </p:blipFill>
            <p:spPr>
              <a:xfrm rot="-5400000">
                <a:off x="1187776" y="-983767"/>
                <a:ext cx="600174" cy="2567726"/>
              </a:xfrm>
              <a:prstGeom prst="rect">
                <a:avLst/>
              </a:prstGeom>
              <a:noFill/>
              <a:ln>
                <a:noFill/>
              </a:ln>
            </p:spPr>
          </p:pic>
          <p:pic>
            <p:nvPicPr>
              <p:cNvPr id="14" name="Google Shape;14;p2"/>
              <p:cNvPicPr preferRelativeResize="0"/>
              <p:nvPr/>
            </p:nvPicPr>
            <p:blipFill rotWithShape="1">
              <a:blip r:embed="rId3">
                <a:alphaModFix/>
              </a:blip>
              <a:srcRect t="48641"/>
              <a:stretch/>
            </p:blipFill>
            <p:spPr>
              <a:xfrm rot="10800000" flipH="1">
                <a:off x="2220200" y="4461077"/>
                <a:ext cx="2995801" cy="925550"/>
              </a:xfrm>
              <a:prstGeom prst="rect">
                <a:avLst/>
              </a:prstGeom>
              <a:noFill/>
              <a:ln>
                <a:noFill/>
              </a:ln>
            </p:spPr>
          </p:pic>
        </p:grpSp>
        <p:pic>
          <p:nvPicPr>
            <p:cNvPr id="15" name="Google Shape;15;p2"/>
            <p:cNvPicPr preferRelativeResize="0"/>
            <p:nvPr/>
          </p:nvPicPr>
          <p:blipFill rotWithShape="1">
            <a:blip r:embed="rId4">
              <a:alphaModFix/>
            </a:blip>
            <a:srcRect t="45770"/>
            <a:stretch/>
          </p:blipFill>
          <p:spPr>
            <a:xfrm rot="-5400000">
              <a:off x="-882323" y="3781251"/>
              <a:ext cx="2225523" cy="651376"/>
            </a:xfrm>
            <a:prstGeom prst="rect">
              <a:avLst/>
            </a:prstGeom>
            <a:noFill/>
            <a:ln>
              <a:noFill/>
            </a:ln>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308"/>
        <p:cNvGrpSpPr/>
        <p:nvPr/>
      </p:nvGrpSpPr>
      <p:grpSpPr>
        <a:xfrm>
          <a:off x="0" y="0"/>
          <a:ext cx="0" cy="0"/>
          <a:chOff x="0" y="0"/>
          <a:chExt cx="0" cy="0"/>
        </a:xfrm>
      </p:grpSpPr>
      <p:grpSp>
        <p:nvGrpSpPr>
          <p:cNvPr id="309" name="Google Shape;309;p26"/>
          <p:cNvGrpSpPr/>
          <p:nvPr/>
        </p:nvGrpSpPr>
        <p:grpSpPr>
          <a:xfrm flipH="1">
            <a:off x="-1254596" y="-707594"/>
            <a:ext cx="11097806" cy="7712307"/>
            <a:chOff x="-721196" y="-707594"/>
            <a:chExt cx="11097806" cy="7712307"/>
          </a:xfrm>
        </p:grpSpPr>
        <p:pic>
          <p:nvPicPr>
            <p:cNvPr id="310" name="Google Shape;310;p26"/>
            <p:cNvPicPr preferRelativeResize="0"/>
            <p:nvPr/>
          </p:nvPicPr>
          <p:blipFill>
            <a:blip r:embed="rId2">
              <a:alphaModFix/>
            </a:blip>
            <a:stretch>
              <a:fillRect/>
            </a:stretch>
          </p:blipFill>
          <p:spPr>
            <a:xfrm rot="10800000">
              <a:off x="-719775" y="1438325"/>
              <a:ext cx="1739930" cy="2298979"/>
            </a:xfrm>
            <a:prstGeom prst="rect">
              <a:avLst/>
            </a:prstGeom>
            <a:noFill/>
            <a:ln>
              <a:noFill/>
            </a:ln>
          </p:spPr>
        </p:pic>
        <p:grpSp>
          <p:nvGrpSpPr>
            <p:cNvPr id="311" name="Google Shape;311;p26"/>
            <p:cNvGrpSpPr/>
            <p:nvPr/>
          </p:nvGrpSpPr>
          <p:grpSpPr>
            <a:xfrm>
              <a:off x="-88100" y="-707594"/>
              <a:ext cx="10464710" cy="6822899"/>
              <a:chOff x="-88100" y="-707594"/>
              <a:chExt cx="10464710" cy="6822899"/>
            </a:xfrm>
          </p:grpSpPr>
          <p:pic>
            <p:nvPicPr>
              <p:cNvPr id="312" name="Google Shape;312;p26"/>
              <p:cNvPicPr preferRelativeResize="0"/>
              <p:nvPr/>
            </p:nvPicPr>
            <p:blipFill>
              <a:blip r:embed="rId3">
                <a:alphaModFix/>
              </a:blip>
              <a:stretch>
                <a:fillRect/>
              </a:stretch>
            </p:blipFill>
            <p:spPr>
              <a:xfrm>
                <a:off x="7180075" y="-707594"/>
                <a:ext cx="3196535" cy="2039400"/>
              </a:xfrm>
              <a:prstGeom prst="rect">
                <a:avLst/>
              </a:prstGeom>
              <a:noFill/>
              <a:ln>
                <a:noFill/>
              </a:ln>
            </p:spPr>
          </p:pic>
          <p:pic>
            <p:nvPicPr>
              <p:cNvPr id="313" name="Google Shape;313;p26"/>
              <p:cNvPicPr preferRelativeResize="0"/>
              <p:nvPr/>
            </p:nvPicPr>
            <p:blipFill>
              <a:blip r:embed="rId4">
                <a:alphaModFix/>
              </a:blip>
              <a:stretch>
                <a:fillRect/>
              </a:stretch>
            </p:blipFill>
            <p:spPr>
              <a:xfrm rot="10800000" flipH="1">
                <a:off x="-88100" y="4313204"/>
                <a:ext cx="2995801" cy="1802100"/>
              </a:xfrm>
              <a:prstGeom prst="rect">
                <a:avLst/>
              </a:prstGeom>
              <a:noFill/>
              <a:ln>
                <a:noFill/>
              </a:ln>
            </p:spPr>
          </p:pic>
        </p:grpSp>
        <p:grpSp>
          <p:nvGrpSpPr>
            <p:cNvPr id="314" name="Google Shape;314;p26"/>
            <p:cNvGrpSpPr/>
            <p:nvPr/>
          </p:nvGrpSpPr>
          <p:grpSpPr>
            <a:xfrm>
              <a:off x="-721196" y="3305370"/>
              <a:ext cx="11022959" cy="2225531"/>
              <a:chOff x="-721196" y="3305370"/>
              <a:chExt cx="11022959" cy="2225531"/>
            </a:xfrm>
          </p:grpSpPr>
          <p:pic>
            <p:nvPicPr>
              <p:cNvPr id="315" name="Google Shape;315;p26"/>
              <p:cNvPicPr preferRelativeResize="0"/>
              <p:nvPr/>
            </p:nvPicPr>
            <p:blipFill rotWithShape="1">
              <a:blip r:embed="rId5">
                <a:alphaModFix/>
              </a:blip>
              <a:srcRect/>
              <a:stretch/>
            </p:blipFill>
            <p:spPr>
              <a:xfrm flipH="1">
                <a:off x="8002788" y="3913772"/>
                <a:ext cx="2298975" cy="1382928"/>
              </a:xfrm>
              <a:prstGeom prst="rect">
                <a:avLst/>
              </a:prstGeom>
              <a:noFill/>
              <a:ln>
                <a:noFill/>
              </a:ln>
            </p:spPr>
          </p:pic>
          <p:pic>
            <p:nvPicPr>
              <p:cNvPr id="316" name="Google Shape;316;p26"/>
              <p:cNvPicPr preferRelativeResize="0"/>
              <p:nvPr/>
            </p:nvPicPr>
            <p:blipFill>
              <a:blip r:embed="rId6">
                <a:alphaModFix/>
              </a:blip>
              <a:stretch>
                <a:fillRect/>
              </a:stretch>
            </p:blipFill>
            <p:spPr>
              <a:xfrm rot="-5400000">
                <a:off x="-1233400" y="3817574"/>
                <a:ext cx="2225531" cy="1201124"/>
              </a:xfrm>
              <a:prstGeom prst="rect">
                <a:avLst/>
              </a:prstGeom>
              <a:noFill/>
              <a:ln>
                <a:noFill/>
              </a:ln>
            </p:spPr>
          </p:pic>
        </p:grpSp>
        <p:pic>
          <p:nvPicPr>
            <p:cNvPr id="317" name="Google Shape;317;p26"/>
            <p:cNvPicPr preferRelativeResize="0"/>
            <p:nvPr/>
          </p:nvPicPr>
          <p:blipFill>
            <a:blip r:embed="rId7">
              <a:alphaModFix/>
            </a:blip>
            <a:stretch>
              <a:fillRect/>
            </a:stretch>
          </p:blipFill>
          <p:spPr>
            <a:xfrm rot="5400000">
              <a:off x="61281" y="3039800"/>
              <a:ext cx="4951375" cy="2978450"/>
            </a:xfrm>
            <a:prstGeom prst="rect">
              <a:avLst/>
            </a:prstGeom>
            <a:noFill/>
            <a:ln>
              <a:noFill/>
            </a:ln>
          </p:spPr>
        </p:pic>
        <p:grpSp>
          <p:nvGrpSpPr>
            <p:cNvPr id="318" name="Google Shape;318;p26"/>
            <p:cNvGrpSpPr/>
            <p:nvPr/>
          </p:nvGrpSpPr>
          <p:grpSpPr>
            <a:xfrm>
              <a:off x="-145551" y="-507172"/>
              <a:ext cx="5293770" cy="2734975"/>
              <a:chOff x="-145551" y="-507172"/>
              <a:chExt cx="5293770" cy="2734975"/>
            </a:xfrm>
          </p:grpSpPr>
          <p:pic>
            <p:nvPicPr>
              <p:cNvPr id="319" name="Google Shape;319;p26"/>
              <p:cNvPicPr preferRelativeResize="0"/>
              <p:nvPr/>
            </p:nvPicPr>
            <p:blipFill rotWithShape="1">
              <a:blip r:embed="rId8">
                <a:alphaModFix/>
              </a:blip>
              <a:srcRect/>
              <a:stretch/>
            </p:blipFill>
            <p:spPr>
              <a:xfrm>
                <a:off x="-145551" y="-507172"/>
                <a:ext cx="4546625" cy="2734975"/>
              </a:xfrm>
              <a:prstGeom prst="rect">
                <a:avLst/>
              </a:prstGeom>
              <a:noFill/>
              <a:ln>
                <a:noFill/>
              </a:ln>
            </p:spPr>
          </p:pic>
          <p:pic>
            <p:nvPicPr>
              <p:cNvPr id="320" name="Google Shape;320;p26"/>
              <p:cNvPicPr preferRelativeResize="0"/>
              <p:nvPr/>
            </p:nvPicPr>
            <p:blipFill>
              <a:blip r:embed="rId9">
                <a:alphaModFix/>
              </a:blip>
              <a:stretch>
                <a:fillRect/>
              </a:stretch>
            </p:blipFill>
            <p:spPr>
              <a:xfrm>
                <a:off x="2841625" y="43848"/>
                <a:ext cx="2306595" cy="1244874"/>
              </a:xfrm>
              <a:prstGeom prst="rect">
                <a:avLst/>
              </a:prstGeom>
              <a:noFill/>
              <a:ln>
                <a:noFill/>
              </a:ln>
            </p:spPr>
          </p:pic>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grpSp>
        <p:nvGrpSpPr>
          <p:cNvPr id="23" name="Google Shape;23;p4"/>
          <p:cNvGrpSpPr/>
          <p:nvPr/>
        </p:nvGrpSpPr>
        <p:grpSpPr>
          <a:xfrm>
            <a:off x="-536194" y="-285123"/>
            <a:ext cx="10419169" cy="6059265"/>
            <a:chOff x="-536194" y="-285123"/>
            <a:chExt cx="10419169" cy="6059265"/>
          </a:xfrm>
        </p:grpSpPr>
        <p:grpSp>
          <p:nvGrpSpPr>
            <p:cNvPr id="24" name="Google Shape;24;p4"/>
            <p:cNvGrpSpPr/>
            <p:nvPr/>
          </p:nvGrpSpPr>
          <p:grpSpPr>
            <a:xfrm>
              <a:off x="7886238" y="-285123"/>
              <a:ext cx="1996737" cy="1735973"/>
              <a:chOff x="7886238" y="-285123"/>
              <a:chExt cx="1996737" cy="1735973"/>
            </a:xfrm>
          </p:grpSpPr>
          <p:pic>
            <p:nvPicPr>
              <p:cNvPr id="25" name="Google Shape;25;p4"/>
              <p:cNvPicPr preferRelativeResize="0"/>
              <p:nvPr/>
            </p:nvPicPr>
            <p:blipFill>
              <a:blip r:embed="rId2">
                <a:alphaModFix/>
              </a:blip>
              <a:stretch>
                <a:fillRect/>
              </a:stretch>
            </p:blipFill>
            <p:spPr>
              <a:xfrm flipH="1">
                <a:off x="7886238" y="-285123"/>
                <a:ext cx="1996737" cy="1201125"/>
              </a:xfrm>
              <a:prstGeom prst="rect">
                <a:avLst/>
              </a:prstGeom>
              <a:noFill/>
              <a:ln>
                <a:noFill/>
              </a:ln>
            </p:spPr>
          </p:pic>
          <p:pic>
            <p:nvPicPr>
              <p:cNvPr id="26" name="Google Shape;26;p4"/>
              <p:cNvPicPr preferRelativeResize="0"/>
              <p:nvPr/>
            </p:nvPicPr>
            <p:blipFill rotWithShape="1">
              <a:blip r:embed="rId3">
                <a:alphaModFix/>
              </a:blip>
              <a:srcRect t="1774" b="1765"/>
              <a:stretch/>
            </p:blipFill>
            <p:spPr>
              <a:xfrm rot="10800000" flipH="1">
                <a:off x="8076575" y="685801"/>
                <a:ext cx="767024" cy="765050"/>
              </a:xfrm>
              <a:prstGeom prst="rect">
                <a:avLst/>
              </a:prstGeom>
              <a:noFill/>
              <a:ln>
                <a:noFill/>
              </a:ln>
            </p:spPr>
          </p:pic>
        </p:grpSp>
        <p:grpSp>
          <p:nvGrpSpPr>
            <p:cNvPr id="27" name="Google Shape;27;p4"/>
            <p:cNvGrpSpPr/>
            <p:nvPr/>
          </p:nvGrpSpPr>
          <p:grpSpPr>
            <a:xfrm>
              <a:off x="-536194" y="4068166"/>
              <a:ext cx="10124896" cy="1705976"/>
              <a:chOff x="-536194" y="4068166"/>
              <a:chExt cx="10124896" cy="1705976"/>
            </a:xfrm>
          </p:grpSpPr>
          <p:pic>
            <p:nvPicPr>
              <p:cNvPr id="28" name="Google Shape;28;p4"/>
              <p:cNvPicPr preferRelativeResize="0"/>
              <p:nvPr/>
            </p:nvPicPr>
            <p:blipFill>
              <a:blip r:embed="rId4">
                <a:alphaModFix/>
              </a:blip>
              <a:stretch>
                <a:fillRect/>
              </a:stretch>
            </p:blipFill>
            <p:spPr>
              <a:xfrm rot="10800000" flipH="1">
                <a:off x="-536194" y="4573018"/>
                <a:ext cx="2225531" cy="1201124"/>
              </a:xfrm>
              <a:prstGeom prst="rect">
                <a:avLst/>
              </a:prstGeom>
              <a:noFill/>
              <a:ln>
                <a:noFill/>
              </a:ln>
            </p:spPr>
          </p:pic>
          <p:pic>
            <p:nvPicPr>
              <p:cNvPr id="29" name="Google Shape;29;p4"/>
              <p:cNvPicPr preferRelativeResize="0"/>
              <p:nvPr/>
            </p:nvPicPr>
            <p:blipFill>
              <a:blip r:embed="rId5">
                <a:alphaModFix/>
              </a:blip>
              <a:stretch>
                <a:fillRect/>
              </a:stretch>
            </p:blipFill>
            <p:spPr>
              <a:xfrm rot="10800000" flipH="1">
                <a:off x="8385226" y="4068166"/>
                <a:ext cx="1203476" cy="1590125"/>
              </a:xfrm>
              <a:prstGeom prst="rect">
                <a:avLst/>
              </a:prstGeom>
              <a:noFill/>
              <a:ln>
                <a:noFill/>
              </a:ln>
            </p:spPr>
          </p:pic>
        </p:grpSp>
      </p:grpSp>
      <p:pic>
        <p:nvPicPr>
          <p:cNvPr id="30" name="Google Shape;30;p4"/>
          <p:cNvPicPr preferRelativeResize="0"/>
          <p:nvPr/>
        </p:nvPicPr>
        <p:blipFill rotWithShape="1">
          <a:blip r:embed="rId6">
            <a:alphaModFix/>
          </a:blip>
          <a:srcRect/>
          <a:stretch/>
        </p:blipFill>
        <p:spPr>
          <a:xfrm rot="-10799971">
            <a:off x="-952330" y="-747954"/>
            <a:ext cx="2495900" cy="1822003"/>
          </a:xfrm>
          <a:prstGeom prst="rect">
            <a:avLst/>
          </a:prstGeom>
          <a:noFill/>
          <a:ln>
            <a:noFill/>
          </a:ln>
        </p:spPr>
      </p:pic>
      <p:sp>
        <p:nvSpPr>
          <p:cNvPr id="31" name="Google Shape;3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32" name="Google Shape;32;p4"/>
          <p:cNvSpPr txBox="1">
            <a:spLocks noGrp="1"/>
          </p:cNvSpPr>
          <p:nvPr>
            <p:ph type="body" idx="1"/>
          </p:nvPr>
        </p:nvSpPr>
        <p:spPr>
          <a:xfrm>
            <a:off x="720000" y="1240138"/>
            <a:ext cx="7704000" cy="3981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lvl1pPr>
            <a:lvl2pPr marL="914400" lvl="1" indent="-304800" rtl="0">
              <a:lnSpc>
                <a:spcPct val="100000"/>
              </a:lnSpc>
              <a:spcBef>
                <a:spcPts val="0"/>
              </a:spcBef>
              <a:spcAft>
                <a:spcPts val="0"/>
              </a:spcAft>
              <a:buSzPts val="1200"/>
              <a:buChar char="○"/>
              <a:defRPr/>
            </a:lvl2pPr>
            <a:lvl3pPr marL="1371600" lvl="2" indent="-304800" rtl="0">
              <a:lnSpc>
                <a:spcPct val="100000"/>
              </a:lnSpc>
              <a:spcBef>
                <a:spcPts val="0"/>
              </a:spcBef>
              <a:spcAft>
                <a:spcPts val="0"/>
              </a:spcAft>
              <a:buSzPts val="1200"/>
              <a:buChar char="■"/>
              <a:defRPr/>
            </a:lvl3pPr>
            <a:lvl4pPr marL="1828800" lvl="3" indent="-304800" rtl="0">
              <a:lnSpc>
                <a:spcPct val="100000"/>
              </a:lnSpc>
              <a:spcBef>
                <a:spcPts val="0"/>
              </a:spcBef>
              <a:spcAft>
                <a:spcPts val="0"/>
              </a:spcAft>
              <a:buSzPts val="1200"/>
              <a:buChar char="●"/>
              <a:defRPr/>
            </a:lvl4pPr>
            <a:lvl5pPr marL="2286000" lvl="4" indent="-304800" rtl="0">
              <a:lnSpc>
                <a:spcPct val="100000"/>
              </a:lnSpc>
              <a:spcBef>
                <a:spcPts val="0"/>
              </a:spcBef>
              <a:spcAft>
                <a:spcPts val="0"/>
              </a:spcAft>
              <a:buSzPts val="1200"/>
              <a:buChar char="○"/>
              <a:defRPr/>
            </a:lvl5pPr>
            <a:lvl6pPr marL="2743200" lvl="5" indent="-304800" rtl="0">
              <a:lnSpc>
                <a:spcPct val="100000"/>
              </a:lnSpc>
              <a:spcBef>
                <a:spcPts val="0"/>
              </a:spcBef>
              <a:spcAft>
                <a:spcPts val="0"/>
              </a:spcAft>
              <a:buSzPts val="1200"/>
              <a:buChar char="■"/>
              <a:defRPr/>
            </a:lvl6pPr>
            <a:lvl7pPr marL="3200400" lvl="6" indent="-304800" rtl="0">
              <a:lnSpc>
                <a:spcPct val="100000"/>
              </a:lnSpc>
              <a:spcBef>
                <a:spcPts val="0"/>
              </a:spcBef>
              <a:spcAft>
                <a:spcPts val="0"/>
              </a:spcAft>
              <a:buSzPts val="1200"/>
              <a:buChar char="●"/>
              <a:defRPr/>
            </a:lvl7pPr>
            <a:lvl8pPr marL="3657600" lvl="7" indent="-304800" rtl="0">
              <a:lnSpc>
                <a:spcPct val="100000"/>
              </a:lnSpc>
              <a:spcBef>
                <a:spcPts val="0"/>
              </a:spcBef>
              <a:spcAft>
                <a:spcPts val="0"/>
              </a:spcAft>
              <a:buSzPts val="1200"/>
              <a:buChar char="○"/>
              <a:defRPr/>
            </a:lvl8pPr>
            <a:lvl9pPr marL="4114800" lvl="8" indent="-304800" rtl="0">
              <a:lnSpc>
                <a:spcPct val="100000"/>
              </a:lnSpc>
              <a:spcBef>
                <a:spcPts val="0"/>
              </a:spcBef>
              <a:spcAft>
                <a:spcPts val="0"/>
              </a:spcAft>
              <a:buSzPts val="12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4"/>
        <p:cNvGrpSpPr/>
        <p:nvPr/>
      </p:nvGrpSpPr>
      <p:grpSpPr>
        <a:xfrm>
          <a:off x="0" y="0"/>
          <a:ext cx="0" cy="0"/>
          <a:chOff x="0" y="0"/>
          <a:chExt cx="0" cy="0"/>
        </a:xfrm>
      </p:grpSpPr>
      <p:sp>
        <p:nvSpPr>
          <p:cNvPr id="75" name="Google Shape;75;p8"/>
          <p:cNvSpPr txBox="1">
            <a:spLocks noGrp="1"/>
          </p:cNvSpPr>
          <p:nvPr>
            <p:ph type="title"/>
          </p:nvPr>
        </p:nvSpPr>
        <p:spPr>
          <a:xfrm>
            <a:off x="1388100" y="1307100"/>
            <a:ext cx="6367800" cy="2529300"/>
          </a:xfrm>
          <a:prstGeom prst="rect">
            <a:avLst/>
          </a:prstGeom>
        </p:spPr>
        <p:txBody>
          <a:bodyPr spcFirstLastPara="1" wrap="square" lIns="91425" tIns="91425" rIns="91425" bIns="91425" anchor="b"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76" name="Google Shape;76;p8"/>
          <p:cNvGrpSpPr/>
          <p:nvPr/>
        </p:nvGrpSpPr>
        <p:grpSpPr>
          <a:xfrm>
            <a:off x="-432505" y="311200"/>
            <a:ext cx="9085792" cy="5798549"/>
            <a:chOff x="-432505" y="311200"/>
            <a:chExt cx="9085792" cy="5798549"/>
          </a:xfrm>
        </p:grpSpPr>
        <p:pic>
          <p:nvPicPr>
            <p:cNvPr id="77" name="Google Shape;77;p8"/>
            <p:cNvPicPr preferRelativeResize="0"/>
            <p:nvPr/>
          </p:nvPicPr>
          <p:blipFill rotWithShape="1">
            <a:blip r:embed="rId2">
              <a:alphaModFix/>
            </a:blip>
            <a:srcRect/>
            <a:stretch/>
          </p:blipFill>
          <p:spPr>
            <a:xfrm rot="2411193">
              <a:off x="-139242" y="3697509"/>
              <a:ext cx="2495901" cy="1822004"/>
            </a:xfrm>
            <a:prstGeom prst="rect">
              <a:avLst/>
            </a:prstGeom>
            <a:noFill/>
            <a:ln>
              <a:noFill/>
            </a:ln>
          </p:spPr>
        </p:pic>
        <p:pic>
          <p:nvPicPr>
            <p:cNvPr id="78" name="Google Shape;78;p8"/>
            <p:cNvPicPr preferRelativeResize="0"/>
            <p:nvPr/>
          </p:nvPicPr>
          <p:blipFill rotWithShape="1">
            <a:blip r:embed="rId3">
              <a:alphaModFix/>
            </a:blip>
            <a:srcRect t="2281" b="2271"/>
            <a:stretch/>
          </p:blipFill>
          <p:spPr>
            <a:xfrm>
              <a:off x="8204509" y="311200"/>
              <a:ext cx="448778" cy="447601"/>
            </a:xfrm>
            <a:prstGeom prst="rect">
              <a:avLst/>
            </a:prstGeom>
            <a:noFill/>
            <a:ln>
              <a:noFill/>
            </a:ln>
          </p:spPr>
        </p:pic>
      </p:grpSp>
      <p:grpSp>
        <p:nvGrpSpPr>
          <p:cNvPr id="79" name="Google Shape;79;p8"/>
          <p:cNvGrpSpPr/>
          <p:nvPr/>
        </p:nvGrpSpPr>
        <p:grpSpPr>
          <a:xfrm>
            <a:off x="-2430057" y="-1900800"/>
            <a:ext cx="14271730" cy="8595158"/>
            <a:chOff x="-2430057" y="-1900800"/>
            <a:chExt cx="14271730" cy="8595158"/>
          </a:xfrm>
        </p:grpSpPr>
        <p:grpSp>
          <p:nvGrpSpPr>
            <p:cNvPr id="80" name="Google Shape;80;p8"/>
            <p:cNvGrpSpPr/>
            <p:nvPr/>
          </p:nvGrpSpPr>
          <p:grpSpPr>
            <a:xfrm>
              <a:off x="-2430057" y="-1900800"/>
              <a:ext cx="14271730" cy="8595158"/>
              <a:chOff x="-2430057" y="-1900800"/>
              <a:chExt cx="14271730" cy="8595158"/>
            </a:xfrm>
          </p:grpSpPr>
          <p:pic>
            <p:nvPicPr>
              <p:cNvPr id="81" name="Google Shape;81;p8"/>
              <p:cNvPicPr preferRelativeResize="0"/>
              <p:nvPr/>
            </p:nvPicPr>
            <p:blipFill>
              <a:blip r:embed="rId4">
                <a:alphaModFix/>
              </a:blip>
              <a:stretch>
                <a:fillRect/>
              </a:stretch>
            </p:blipFill>
            <p:spPr>
              <a:xfrm rot="5400000">
                <a:off x="-3416519" y="1178575"/>
                <a:ext cx="4951375" cy="2978450"/>
              </a:xfrm>
              <a:prstGeom prst="rect">
                <a:avLst/>
              </a:prstGeom>
              <a:noFill/>
              <a:ln>
                <a:noFill/>
              </a:ln>
            </p:spPr>
          </p:pic>
          <p:pic>
            <p:nvPicPr>
              <p:cNvPr id="82" name="Google Shape;82;p8"/>
              <p:cNvPicPr preferRelativeResize="0"/>
              <p:nvPr/>
            </p:nvPicPr>
            <p:blipFill>
              <a:blip r:embed="rId5">
                <a:alphaModFix/>
              </a:blip>
              <a:stretch>
                <a:fillRect/>
              </a:stretch>
            </p:blipFill>
            <p:spPr>
              <a:xfrm>
                <a:off x="5603137" y="-1900800"/>
                <a:ext cx="4546625" cy="2734975"/>
              </a:xfrm>
              <a:prstGeom prst="rect">
                <a:avLst/>
              </a:prstGeom>
              <a:noFill/>
              <a:ln>
                <a:noFill/>
              </a:ln>
            </p:spPr>
          </p:pic>
          <p:pic>
            <p:nvPicPr>
              <p:cNvPr id="83" name="Google Shape;83;p8"/>
              <p:cNvPicPr preferRelativeResize="0"/>
              <p:nvPr/>
            </p:nvPicPr>
            <p:blipFill>
              <a:blip r:embed="rId6">
                <a:alphaModFix/>
              </a:blip>
              <a:stretch>
                <a:fillRect/>
              </a:stretch>
            </p:blipFill>
            <p:spPr>
              <a:xfrm>
                <a:off x="7621349" y="4155658"/>
                <a:ext cx="4220324" cy="2538700"/>
              </a:xfrm>
              <a:prstGeom prst="rect">
                <a:avLst/>
              </a:prstGeom>
              <a:noFill/>
              <a:ln>
                <a:noFill/>
              </a:ln>
            </p:spPr>
          </p:pic>
          <p:pic>
            <p:nvPicPr>
              <p:cNvPr id="84" name="Google Shape;84;p8"/>
              <p:cNvPicPr preferRelativeResize="0"/>
              <p:nvPr/>
            </p:nvPicPr>
            <p:blipFill>
              <a:blip r:embed="rId7">
                <a:alphaModFix/>
              </a:blip>
              <a:stretch>
                <a:fillRect/>
              </a:stretch>
            </p:blipFill>
            <p:spPr>
              <a:xfrm>
                <a:off x="8014775" y="3784749"/>
                <a:ext cx="2225531" cy="1201124"/>
              </a:xfrm>
              <a:prstGeom prst="rect">
                <a:avLst/>
              </a:prstGeom>
              <a:noFill/>
              <a:ln>
                <a:noFill/>
              </a:ln>
            </p:spPr>
          </p:pic>
        </p:grpSp>
        <p:pic>
          <p:nvPicPr>
            <p:cNvPr id="85" name="Google Shape;85;p8"/>
            <p:cNvPicPr preferRelativeResize="0"/>
            <p:nvPr/>
          </p:nvPicPr>
          <p:blipFill>
            <a:blip r:embed="rId8">
              <a:alphaModFix/>
            </a:blip>
            <a:stretch>
              <a:fillRect/>
            </a:stretch>
          </p:blipFill>
          <p:spPr>
            <a:xfrm rot="10800000">
              <a:off x="-351482" y="-1144275"/>
              <a:ext cx="1739930" cy="2298979"/>
            </a:xfrm>
            <a:prstGeom prst="rect">
              <a:avLst/>
            </a:prstGeom>
            <a:noFill/>
            <a:ln>
              <a:noFill/>
            </a:ln>
          </p:spPr>
        </p:pic>
        <p:pic>
          <p:nvPicPr>
            <p:cNvPr id="86" name="Google Shape;86;p8"/>
            <p:cNvPicPr preferRelativeResize="0"/>
            <p:nvPr/>
          </p:nvPicPr>
          <p:blipFill>
            <a:blip r:embed="rId9">
              <a:alphaModFix/>
            </a:blip>
            <a:stretch>
              <a:fillRect/>
            </a:stretch>
          </p:blipFill>
          <p:spPr>
            <a:xfrm rot="10800000">
              <a:off x="4395873" y="4313204"/>
              <a:ext cx="2995801" cy="1802100"/>
            </a:xfrm>
            <a:prstGeom prst="rect">
              <a:avLst/>
            </a:prstGeom>
            <a:noFill/>
            <a:ln>
              <a:noFill/>
            </a:ln>
          </p:spPr>
        </p:pic>
        <p:pic>
          <p:nvPicPr>
            <p:cNvPr id="87" name="Google Shape;87;p8"/>
            <p:cNvPicPr preferRelativeResize="0"/>
            <p:nvPr/>
          </p:nvPicPr>
          <p:blipFill>
            <a:blip r:embed="rId10">
              <a:alphaModFix/>
            </a:blip>
            <a:stretch>
              <a:fillRect/>
            </a:stretch>
          </p:blipFill>
          <p:spPr>
            <a:xfrm flipH="1">
              <a:off x="3795591" y="-617227"/>
              <a:ext cx="2306595" cy="1244874"/>
            </a:xfrm>
            <a:prstGeom prst="rect">
              <a:avLst/>
            </a:prstGeom>
            <a:noFill/>
            <a:ln>
              <a:noFill/>
            </a:ln>
          </p:spPr>
        </p:pic>
        <p:pic>
          <p:nvPicPr>
            <p:cNvPr id="88" name="Google Shape;88;p8"/>
            <p:cNvPicPr preferRelativeResize="0"/>
            <p:nvPr/>
          </p:nvPicPr>
          <p:blipFill>
            <a:blip r:embed="rId7">
              <a:alphaModFix/>
            </a:blip>
            <a:stretch>
              <a:fillRect/>
            </a:stretch>
          </p:blipFill>
          <p:spPr>
            <a:xfrm rot="5400000" flipH="1">
              <a:off x="-190108" y="4282349"/>
              <a:ext cx="2225531" cy="1201124"/>
            </a:xfrm>
            <a:prstGeom prst="rect">
              <a:avLst/>
            </a:prstGeom>
            <a:noFill/>
            <a:ln>
              <a:noFill/>
            </a:ln>
          </p:spPr>
        </p:pic>
        <p:pic>
          <p:nvPicPr>
            <p:cNvPr id="89" name="Google Shape;89;p8"/>
            <p:cNvPicPr preferRelativeResize="0"/>
            <p:nvPr/>
          </p:nvPicPr>
          <p:blipFill>
            <a:blip r:embed="rId6">
              <a:alphaModFix/>
            </a:blip>
            <a:stretch>
              <a:fillRect/>
            </a:stretch>
          </p:blipFill>
          <p:spPr>
            <a:xfrm flipH="1">
              <a:off x="1561313" y="-231188"/>
              <a:ext cx="1821549" cy="1095725"/>
            </a:xfrm>
            <a:prstGeom prst="rect">
              <a:avLst/>
            </a:prstGeom>
            <a:noFill/>
            <a:ln>
              <a:noFill/>
            </a:ln>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0"/>
        <p:cNvGrpSpPr/>
        <p:nvPr/>
      </p:nvGrpSpPr>
      <p:grpSpPr>
        <a:xfrm>
          <a:off x="0" y="0"/>
          <a:ext cx="0" cy="0"/>
          <a:chOff x="0" y="0"/>
          <a:chExt cx="0" cy="0"/>
        </a:xfrm>
      </p:grpSpPr>
      <p:grpSp>
        <p:nvGrpSpPr>
          <p:cNvPr id="91" name="Google Shape;91;p9"/>
          <p:cNvGrpSpPr/>
          <p:nvPr/>
        </p:nvGrpSpPr>
        <p:grpSpPr>
          <a:xfrm>
            <a:off x="-704722" y="-1291200"/>
            <a:ext cx="10979224" cy="9534163"/>
            <a:chOff x="-704722" y="-1291200"/>
            <a:chExt cx="10979224" cy="9534163"/>
          </a:xfrm>
        </p:grpSpPr>
        <p:pic>
          <p:nvPicPr>
            <p:cNvPr id="92" name="Google Shape;92;p9"/>
            <p:cNvPicPr preferRelativeResize="0"/>
            <p:nvPr/>
          </p:nvPicPr>
          <p:blipFill>
            <a:blip r:embed="rId2">
              <a:alphaModFix/>
            </a:blip>
            <a:stretch>
              <a:fillRect/>
            </a:stretch>
          </p:blipFill>
          <p:spPr>
            <a:xfrm rot="-5400000" flipH="1">
              <a:off x="3497967" y="4278050"/>
              <a:ext cx="4951375" cy="2978450"/>
            </a:xfrm>
            <a:prstGeom prst="rect">
              <a:avLst/>
            </a:prstGeom>
            <a:noFill/>
            <a:ln>
              <a:noFill/>
            </a:ln>
          </p:spPr>
        </p:pic>
        <p:grpSp>
          <p:nvGrpSpPr>
            <p:cNvPr id="93" name="Google Shape;93;p9"/>
            <p:cNvGrpSpPr/>
            <p:nvPr/>
          </p:nvGrpSpPr>
          <p:grpSpPr>
            <a:xfrm flipH="1">
              <a:off x="2469968" y="-1291200"/>
              <a:ext cx="7007356" cy="5896073"/>
              <a:chOff x="-288544" y="-1291200"/>
              <a:chExt cx="7007356" cy="5896073"/>
            </a:xfrm>
          </p:grpSpPr>
          <p:pic>
            <p:nvPicPr>
              <p:cNvPr id="94" name="Google Shape;94;p9"/>
              <p:cNvPicPr preferRelativeResize="0"/>
              <p:nvPr/>
            </p:nvPicPr>
            <p:blipFill>
              <a:blip r:embed="rId3">
                <a:alphaModFix/>
              </a:blip>
              <a:stretch>
                <a:fillRect/>
              </a:stretch>
            </p:blipFill>
            <p:spPr>
              <a:xfrm flipH="1">
                <a:off x="-288544" y="3403749"/>
                <a:ext cx="2225531" cy="1201124"/>
              </a:xfrm>
              <a:prstGeom prst="rect">
                <a:avLst/>
              </a:prstGeom>
              <a:noFill/>
              <a:ln>
                <a:noFill/>
              </a:ln>
            </p:spPr>
          </p:pic>
          <p:pic>
            <p:nvPicPr>
              <p:cNvPr id="95" name="Google Shape;95;p9"/>
              <p:cNvPicPr preferRelativeResize="0"/>
              <p:nvPr/>
            </p:nvPicPr>
            <p:blipFill>
              <a:blip r:embed="rId4">
                <a:alphaModFix/>
              </a:blip>
              <a:stretch>
                <a:fillRect/>
              </a:stretch>
            </p:blipFill>
            <p:spPr>
              <a:xfrm>
                <a:off x="2172187" y="-1291200"/>
                <a:ext cx="4546625" cy="2734975"/>
              </a:xfrm>
              <a:prstGeom prst="rect">
                <a:avLst/>
              </a:prstGeom>
              <a:noFill/>
              <a:ln>
                <a:noFill/>
              </a:ln>
            </p:spPr>
          </p:pic>
        </p:grpSp>
        <p:grpSp>
          <p:nvGrpSpPr>
            <p:cNvPr id="96" name="Google Shape;96;p9"/>
            <p:cNvGrpSpPr/>
            <p:nvPr/>
          </p:nvGrpSpPr>
          <p:grpSpPr>
            <a:xfrm flipH="1">
              <a:off x="-338286" y="3913656"/>
              <a:ext cx="9306690" cy="1395494"/>
              <a:chOff x="220375" y="3913656"/>
              <a:chExt cx="9306690" cy="1395494"/>
            </a:xfrm>
          </p:grpSpPr>
          <p:pic>
            <p:nvPicPr>
              <p:cNvPr id="97" name="Google Shape;97;p9"/>
              <p:cNvPicPr preferRelativeResize="0"/>
              <p:nvPr/>
            </p:nvPicPr>
            <p:blipFill>
              <a:blip r:embed="rId5">
                <a:alphaModFix/>
              </a:blip>
              <a:stretch>
                <a:fillRect/>
              </a:stretch>
            </p:blipFill>
            <p:spPr>
              <a:xfrm>
                <a:off x="7228091" y="3913656"/>
                <a:ext cx="2298975" cy="1382928"/>
              </a:xfrm>
              <a:prstGeom prst="rect">
                <a:avLst/>
              </a:prstGeom>
              <a:noFill/>
              <a:ln>
                <a:noFill/>
              </a:ln>
            </p:spPr>
          </p:pic>
          <p:pic>
            <p:nvPicPr>
              <p:cNvPr id="98" name="Google Shape;98;p9"/>
              <p:cNvPicPr preferRelativeResize="0"/>
              <p:nvPr/>
            </p:nvPicPr>
            <p:blipFill>
              <a:blip r:embed="rId6">
                <a:alphaModFix/>
              </a:blip>
              <a:stretch>
                <a:fillRect/>
              </a:stretch>
            </p:blipFill>
            <p:spPr>
              <a:xfrm rot="10800000">
                <a:off x="220375" y="4379900"/>
                <a:ext cx="1544775" cy="929250"/>
              </a:xfrm>
              <a:prstGeom prst="rect">
                <a:avLst/>
              </a:prstGeom>
              <a:noFill/>
              <a:ln>
                <a:noFill/>
              </a:ln>
            </p:spPr>
          </p:pic>
        </p:grpSp>
        <p:grpSp>
          <p:nvGrpSpPr>
            <p:cNvPr id="99" name="Google Shape;99;p9"/>
            <p:cNvGrpSpPr/>
            <p:nvPr/>
          </p:nvGrpSpPr>
          <p:grpSpPr>
            <a:xfrm flipH="1">
              <a:off x="-704722" y="-305839"/>
              <a:ext cx="10979224" cy="3834413"/>
              <a:chOff x="-1085722" y="-305839"/>
              <a:chExt cx="10979224" cy="3834413"/>
            </a:xfrm>
          </p:grpSpPr>
          <p:pic>
            <p:nvPicPr>
              <p:cNvPr id="100" name="Google Shape;100;p9"/>
              <p:cNvPicPr preferRelativeResize="0"/>
              <p:nvPr/>
            </p:nvPicPr>
            <p:blipFill>
              <a:blip r:embed="rId7">
                <a:alphaModFix/>
              </a:blip>
              <a:stretch>
                <a:fillRect/>
              </a:stretch>
            </p:blipFill>
            <p:spPr>
              <a:xfrm rot="-5400000">
                <a:off x="-773534" y="-618026"/>
                <a:ext cx="1943350" cy="2567726"/>
              </a:xfrm>
              <a:prstGeom prst="rect">
                <a:avLst/>
              </a:prstGeom>
              <a:noFill/>
              <a:ln>
                <a:noFill/>
              </a:ln>
            </p:spPr>
          </p:pic>
          <p:pic>
            <p:nvPicPr>
              <p:cNvPr id="101" name="Google Shape;101;p9"/>
              <p:cNvPicPr preferRelativeResize="0"/>
              <p:nvPr/>
            </p:nvPicPr>
            <p:blipFill>
              <a:blip r:embed="rId7">
                <a:alphaModFix/>
              </a:blip>
              <a:stretch>
                <a:fillRect/>
              </a:stretch>
            </p:blipFill>
            <p:spPr>
              <a:xfrm>
                <a:off x="8690026" y="1938450"/>
                <a:ext cx="1203476" cy="1590125"/>
              </a:xfrm>
              <a:prstGeom prst="rect">
                <a:avLst/>
              </a:prstGeom>
              <a:noFill/>
              <a:ln>
                <a:noFill/>
              </a:ln>
            </p:spPr>
          </p:pic>
        </p:grpSp>
      </p:grpSp>
      <p:sp>
        <p:nvSpPr>
          <p:cNvPr id="102" name="Google Shape;102;p9"/>
          <p:cNvSpPr txBox="1">
            <a:spLocks noGrp="1"/>
          </p:cNvSpPr>
          <p:nvPr>
            <p:ph type="title"/>
          </p:nvPr>
        </p:nvSpPr>
        <p:spPr>
          <a:xfrm>
            <a:off x="2241425" y="1716513"/>
            <a:ext cx="46611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3" name="Google Shape;103;p9"/>
          <p:cNvSpPr txBox="1">
            <a:spLocks noGrp="1"/>
          </p:cNvSpPr>
          <p:nvPr>
            <p:ph type="subTitle" idx="1"/>
          </p:nvPr>
        </p:nvSpPr>
        <p:spPr>
          <a:xfrm>
            <a:off x="2241475" y="2592013"/>
            <a:ext cx="4661100" cy="105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104" name="Google Shape;104;p9"/>
          <p:cNvGrpSpPr/>
          <p:nvPr/>
        </p:nvGrpSpPr>
        <p:grpSpPr>
          <a:xfrm flipH="1">
            <a:off x="-462046" y="534990"/>
            <a:ext cx="2883538" cy="4293923"/>
            <a:chOff x="6767288" y="534990"/>
            <a:chExt cx="2883538" cy="4293923"/>
          </a:xfrm>
        </p:grpSpPr>
        <p:pic>
          <p:nvPicPr>
            <p:cNvPr id="105" name="Google Shape;105;p9"/>
            <p:cNvPicPr preferRelativeResize="0"/>
            <p:nvPr/>
          </p:nvPicPr>
          <p:blipFill rotWithShape="1">
            <a:blip r:embed="rId8">
              <a:alphaModFix/>
            </a:blip>
            <a:srcRect t="2281" b="2271"/>
            <a:stretch/>
          </p:blipFill>
          <p:spPr>
            <a:xfrm>
              <a:off x="6767288" y="4381312"/>
              <a:ext cx="448778" cy="447601"/>
            </a:xfrm>
            <a:prstGeom prst="rect">
              <a:avLst/>
            </a:prstGeom>
            <a:noFill/>
            <a:ln>
              <a:noFill/>
            </a:ln>
          </p:spPr>
        </p:pic>
        <p:pic>
          <p:nvPicPr>
            <p:cNvPr id="106" name="Google Shape;106;p9"/>
            <p:cNvPicPr preferRelativeResize="0"/>
            <p:nvPr/>
          </p:nvPicPr>
          <p:blipFill rotWithShape="1">
            <a:blip r:embed="rId9">
              <a:alphaModFix/>
            </a:blip>
            <a:srcRect t="1774" b="1765"/>
            <a:stretch/>
          </p:blipFill>
          <p:spPr>
            <a:xfrm>
              <a:off x="8645049" y="534990"/>
              <a:ext cx="1005777" cy="1003200"/>
            </a:xfrm>
            <a:prstGeom prst="rect">
              <a:avLst/>
            </a:prstGeom>
            <a:noFill/>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7"/>
        <p:cNvGrpSpPr/>
        <p:nvPr/>
      </p:nvGrpSpPr>
      <p:grpSpPr>
        <a:xfrm>
          <a:off x="0" y="0"/>
          <a:ext cx="0" cy="0"/>
          <a:chOff x="0" y="0"/>
          <a:chExt cx="0" cy="0"/>
        </a:xfrm>
      </p:grpSpPr>
      <p:sp>
        <p:nvSpPr>
          <p:cNvPr id="108" name="Google Shape;108;p10"/>
          <p:cNvSpPr>
            <a:spLocks noGrp="1"/>
          </p:cNvSpPr>
          <p:nvPr>
            <p:ph type="pic" idx="2"/>
          </p:nvPr>
        </p:nvSpPr>
        <p:spPr>
          <a:xfrm>
            <a:off x="-47700" y="-85800"/>
            <a:ext cx="9239400" cy="5315100"/>
          </a:xfrm>
          <a:prstGeom prst="rect">
            <a:avLst/>
          </a:prstGeom>
          <a:noFill/>
          <a:ln>
            <a:noFill/>
          </a:ln>
        </p:spPr>
      </p:sp>
      <p:sp>
        <p:nvSpPr>
          <p:cNvPr id="109" name="Google Shape;109;p10"/>
          <p:cNvSpPr txBox="1">
            <a:spLocks noGrp="1"/>
          </p:cNvSpPr>
          <p:nvPr>
            <p:ph type="title"/>
          </p:nvPr>
        </p:nvSpPr>
        <p:spPr>
          <a:xfrm>
            <a:off x="715100" y="4038275"/>
            <a:ext cx="7713600" cy="570300"/>
          </a:xfrm>
          <a:prstGeom prst="rect">
            <a:avLst/>
          </a:prstGeom>
          <a:solidFill>
            <a:schemeClr val="lt1"/>
          </a:solidFill>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1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18"/>
        <p:cNvGrpSpPr/>
        <p:nvPr/>
      </p:nvGrpSpPr>
      <p:grpSpPr>
        <a:xfrm>
          <a:off x="0" y="0"/>
          <a:ext cx="0" cy="0"/>
          <a:chOff x="0" y="0"/>
          <a:chExt cx="0" cy="0"/>
        </a:xfrm>
      </p:grpSpPr>
      <p:grpSp>
        <p:nvGrpSpPr>
          <p:cNvPr id="119" name="Google Shape;119;p13"/>
          <p:cNvGrpSpPr/>
          <p:nvPr/>
        </p:nvGrpSpPr>
        <p:grpSpPr>
          <a:xfrm>
            <a:off x="659599" y="311206"/>
            <a:ext cx="8509101" cy="5181933"/>
            <a:chOff x="659599" y="311206"/>
            <a:chExt cx="8509101" cy="5181933"/>
          </a:xfrm>
        </p:grpSpPr>
        <p:pic>
          <p:nvPicPr>
            <p:cNvPr id="120" name="Google Shape;120;p13"/>
            <p:cNvPicPr preferRelativeResize="0"/>
            <p:nvPr/>
          </p:nvPicPr>
          <p:blipFill rotWithShape="1">
            <a:blip r:embed="rId2">
              <a:alphaModFix/>
            </a:blip>
            <a:srcRect/>
            <a:stretch/>
          </p:blipFill>
          <p:spPr>
            <a:xfrm>
              <a:off x="659599" y="4608497"/>
              <a:ext cx="855475" cy="884643"/>
            </a:xfrm>
            <a:prstGeom prst="rect">
              <a:avLst/>
            </a:prstGeom>
            <a:noFill/>
            <a:ln>
              <a:noFill/>
            </a:ln>
          </p:spPr>
        </p:pic>
        <p:pic>
          <p:nvPicPr>
            <p:cNvPr id="121" name="Google Shape;121;p13"/>
            <p:cNvPicPr preferRelativeResize="0"/>
            <p:nvPr/>
          </p:nvPicPr>
          <p:blipFill>
            <a:blip r:embed="rId3">
              <a:alphaModFix/>
            </a:blip>
            <a:stretch>
              <a:fillRect/>
            </a:stretch>
          </p:blipFill>
          <p:spPr>
            <a:xfrm>
              <a:off x="7076800" y="311206"/>
              <a:ext cx="2091899" cy="1527106"/>
            </a:xfrm>
            <a:prstGeom prst="rect">
              <a:avLst/>
            </a:prstGeom>
            <a:noFill/>
            <a:ln>
              <a:noFill/>
            </a:ln>
          </p:spPr>
        </p:pic>
      </p:grpSp>
      <p:grpSp>
        <p:nvGrpSpPr>
          <p:cNvPr id="122" name="Google Shape;122;p13"/>
          <p:cNvGrpSpPr/>
          <p:nvPr/>
        </p:nvGrpSpPr>
        <p:grpSpPr>
          <a:xfrm>
            <a:off x="-1082625" y="-1900800"/>
            <a:ext cx="12924298" cy="8595158"/>
            <a:chOff x="-1082625" y="-1900800"/>
            <a:chExt cx="12924298" cy="8595158"/>
          </a:xfrm>
        </p:grpSpPr>
        <p:pic>
          <p:nvPicPr>
            <p:cNvPr id="123" name="Google Shape;123;p13"/>
            <p:cNvPicPr preferRelativeResize="0"/>
            <p:nvPr/>
          </p:nvPicPr>
          <p:blipFill>
            <a:blip r:embed="rId4">
              <a:alphaModFix/>
            </a:blip>
            <a:stretch>
              <a:fillRect/>
            </a:stretch>
          </p:blipFill>
          <p:spPr>
            <a:xfrm rot="5400000">
              <a:off x="7430206" y="1178575"/>
              <a:ext cx="4951375" cy="2978450"/>
            </a:xfrm>
            <a:prstGeom prst="rect">
              <a:avLst/>
            </a:prstGeom>
            <a:noFill/>
            <a:ln>
              <a:noFill/>
            </a:ln>
          </p:spPr>
        </p:pic>
        <p:grpSp>
          <p:nvGrpSpPr>
            <p:cNvPr id="124" name="Google Shape;124;p13"/>
            <p:cNvGrpSpPr/>
            <p:nvPr/>
          </p:nvGrpSpPr>
          <p:grpSpPr>
            <a:xfrm>
              <a:off x="-1082625" y="2899800"/>
              <a:ext cx="12924298" cy="3794558"/>
              <a:chOff x="-1082625" y="2899800"/>
              <a:chExt cx="12924298" cy="3794558"/>
            </a:xfrm>
          </p:grpSpPr>
          <p:pic>
            <p:nvPicPr>
              <p:cNvPr id="125" name="Google Shape;125;p13"/>
              <p:cNvPicPr preferRelativeResize="0"/>
              <p:nvPr/>
            </p:nvPicPr>
            <p:blipFill>
              <a:blip r:embed="rId5">
                <a:alphaModFix/>
              </a:blip>
              <a:stretch>
                <a:fillRect/>
              </a:stretch>
            </p:blipFill>
            <p:spPr>
              <a:xfrm>
                <a:off x="7621349" y="4155658"/>
                <a:ext cx="4220324" cy="2538700"/>
              </a:xfrm>
              <a:prstGeom prst="rect">
                <a:avLst/>
              </a:prstGeom>
              <a:noFill/>
              <a:ln>
                <a:noFill/>
              </a:ln>
            </p:spPr>
          </p:pic>
          <p:pic>
            <p:nvPicPr>
              <p:cNvPr id="126" name="Google Shape;126;p13"/>
              <p:cNvPicPr preferRelativeResize="0"/>
              <p:nvPr/>
            </p:nvPicPr>
            <p:blipFill>
              <a:blip r:embed="rId6">
                <a:alphaModFix/>
              </a:blip>
              <a:stretch>
                <a:fillRect/>
              </a:stretch>
            </p:blipFill>
            <p:spPr>
              <a:xfrm rot="10800000">
                <a:off x="-1082625" y="2899800"/>
                <a:ext cx="1544775" cy="929250"/>
              </a:xfrm>
              <a:prstGeom prst="rect">
                <a:avLst/>
              </a:prstGeom>
              <a:noFill/>
              <a:ln>
                <a:noFill/>
              </a:ln>
            </p:spPr>
          </p:pic>
        </p:grpSp>
        <p:grpSp>
          <p:nvGrpSpPr>
            <p:cNvPr id="127" name="Google Shape;127;p13"/>
            <p:cNvGrpSpPr/>
            <p:nvPr/>
          </p:nvGrpSpPr>
          <p:grpSpPr>
            <a:xfrm>
              <a:off x="5603137" y="-1900800"/>
              <a:ext cx="4637169" cy="6886673"/>
              <a:chOff x="5603137" y="-1900800"/>
              <a:chExt cx="4637169" cy="6886673"/>
            </a:xfrm>
          </p:grpSpPr>
          <p:pic>
            <p:nvPicPr>
              <p:cNvPr id="128" name="Google Shape;128;p13"/>
              <p:cNvPicPr preferRelativeResize="0"/>
              <p:nvPr/>
            </p:nvPicPr>
            <p:blipFill>
              <a:blip r:embed="rId7">
                <a:alphaModFix/>
              </a:blip>
              <a:stretch>
                <a:fillRect/>
              </a:stretch>
            </p:blipFill>
            <p:spPr>
              <a:xfrm>
                <a:off x="5603137" y="-1900800"/>
                <a:ext cx="4546625" cy="2734975"/>
              </a:xfrm>
              <a:prstGeom prst="rect">
                <a:avLst/>
              </a:prstGeom>
              <a:noFill/>
              <a:ln>
                <a:noFill/>
              </a:ln>
            </p:spPr>
          </p:pic>
          <p:pic>
            <p:nvPicPr>
              <p:cNvPr id="129" name="Google Shape;129;p13"/>
              <p:cNvPicPr preferRelativeResize="0"/>
              <p:nvPr/>
            </p:nvPicPr>
            <p:blipFill>
              <a:blip r:embed="rId8">
                <a:alphaModFix/>
              </a:blip>
              <a:stretch>
                <a:fillRect/>
              </a:stretch>
            </p:blipFill>
            <p:spPr>
              <a:xfrm>
                <a:off x="8014775" y="3784749"/>
                <a:ext cx="2225531" cy="1201124"/>
              </a:xfrm>
              <a:prstGeom prst="rect">
                <a:avLst/>
              </a:prstGeom>
              <a:noFill/>
              <a:ln>
                <a:noFill/>
              </a:ln>
            </p:spPr>
          </p:pic>
        </p:grpSp>
        <p:grpSp>
          <p:nvGrpSpPr>
            <p:cNvPr id="130" name="Google Shape;130;p13"/>
            <p:cNvGrpSpPr/>
            <p:nvPr/>
          </p:nvGrpSpPr>
          <p:grpSpPr>
            <a:xfrm>
              <a:off x="-975224" y="311200"/>
              <a:ext cx="9933324" cy="5113300"/>
              <a:chOff x="-975224" y="311200"/>
              <a:chExt cx="9933324" cy="5113300"/>
            </a:xfrm>
          </p:grpSpPr>
          <p:pic>
            <p:nvPicPr>
              <p:cNvPr id="131" name="Google Shape;131;p13"/>
              <p:cNvPicPr preferRelativeResize="0"/>
              <p:nvPr/>
            </p:nvPicPr>
            <p:blipFill rotWithShape="1">
              <a:blip r:embed="rId9">
                <a:alphaModFix/>
              </a:blip>
              <a:srcRect t="2281" b="2271"/>
              <a:stretch/>
            </p:blipFill>
            <p:spPr>
              <a:xfrm>
                <a:off x="8509322" y="311200"/>
                <a:ext cx="448778" cy="447601"/>
              </a:xfrm>
              <a:prstGeom prst="rect">
                <a:avLst/>
              </a:prstGeom>
              <a:noFill/>
              <a:ln>
                <a:noFill/>
              </a:ln>
            </p:spPr>
          </p:pic>
          <p:pic>
            <p:nvPicPr>
              <p:cNvPr id="132" name="Google Shape;132;p13"/>
              <p:cNvPicPr preferRelativeResize="0"/>
              <p:nvPr/>
            </p:nvPicPr>
            <p:blipFill>
              <a:blip r:embed="rId10">
                <a:alphaModFix/>
              </a:blip>
              <a:stretch>
                <a:fillRect/>
              </a:stretch>
            </p:blipFill>
            <p:spPr>
              <a:xfrm rot="5400000">
                <a:off x="-763999" y="3898500"/>
                <a:ext cx="1314774" cy="1737225"/>
              </a:xfrm>
              <a:prstGeom prst="rect">
                <a:avLst/>
              </a:prstGeom>
              <a:noFill/>
              <a:ln>
                <a:noFill/>
              </a:ln>
            </p:spPr>
          </p:pic>
        </p:grpSp>
      </p:grpSp>
      <p:sp>
        <p:nvSpPr>
          <p:cNvPr id="133" name="Google Shape;133;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4" name="Google Shape;134;p13"/>
          <p:cNvSpPr txBox="1">
            <a:spLocks noGrp="1"/>
          </p:cNvSpPr>
          <p:nvPr>
            <p:ph type="title" idx="2" hasCustomPrompt="1"/>
          </p:nvPr>
        </p:nvSpPr>
        <p:spPr>
          <a:xfrm>
            <a:off x="715100" y="1416373"/>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b="0">
                <a:latin typeface="Inter Tight Black"/>
                <a:ea typeface="Inter Tight Black"/>
                <a:cs typeface="Inter Tight Black"/>
                <a:sym typeface="Inter Tight Black"/>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5" name="Google Shape;135;p13"/>
          <p:cNvSpPr txBox="1">
            <a:spLocks noGrp="1"/>
          </p:cNvSpPr>
          <p:nvPr>
            <p:ph type="title" idx="3" hasCustomPrompt="1"/>
          </p:nvPr>
        </p:nvSpPr>
        <p:spPr>
          <a:xfrm>
            <a:off x="715100" y="31124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b="0">
                <a:latin typeface="Inter Tight Black"/>
                <a:ea typeface="Inter Tight Black"/>
                <a:cs typeface="Inter Tight Black"/>
                <a:sym typeface="Inter Tight Black"/>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6" name="Google Shape;136;p13"/>
          <p:cNvSpPr txBox="1">
            <a:spLocks noGrp="1"/>
          </p:cNvSpPr>
          <p:nvPr>
            <p:ph type="title" idx="4" hasCustomPrompt="1"/>
          </p:nvPr>
        </p:nvSpPr>
        <p:spPr>
          <a:xfrm>
            <a:off x="3528600" y="1416373"/>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b="0">
                <a:latin typeface="Inter Tight Black"/>
                <a:ea typeface="Inter Tight Black"/>
                <a:cs typeface="Inter Tight Black"/>
                <a:sym typeface="Inter Tight Black"/>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7" name="Google Shape;137;p13"/>
          <p:cNvSpPr txBox="1">
            <a:spLocks noGrp="1"/>
          </p:cNvSpPr>
          <p:nvPr>
            <p:ph type="title" idx="5" hasCustomPrompt="1"/>
          </p:nvPr>
        </p:nvSpPr>
        <p:spPr>
          <a:xfrm>
            <a:off x="3528600" y="31124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b="0">
                <a:latin typeface="Inter Tight Black"/>
                <a:ea typeface="Inter Tight Black"/>
                <a:cs typeface="Inter Tight Black"/>
                <a:sym typeface="Inter Tight Black"/>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8" name="Google Shape;138;p13"/>
          <p:cNvSpPr txBox="1">
            <a:spLocks noGrp="1"/>
          </p:cNvSpPr>
          <p:nvPr>
            <p:ph type="title" idx="6" hasCustomPrompt="1"/>
          </p:nvPr>
        </p:nvSpPr>
        <p:spPr>
          <a:xfrm>
            <a:off x="6342100" y="1416373"/>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b="0">
                <a:latin typeface="Inter Tight Black"/>
                <a:ea typeface="Inter Tight Black"/>
                <a:cs typeface="Inter Tight Black"/>
                <a:sym typeface="Inter Tight Black"/>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9" name="Google Shape;139;p13"/>
          <p:cNvSpPr txBox="1">
            <a:spLocks noGrp="1"/>
          </p:cNvSpPr>
          <p:nvPr>
            <p:ph type="title" idx="7" hasCustomPrompt="1"/>
          </p:nvPr>
        </p:nvSpPr>
        <p:spPr>
          <a:xfrm>
            <a:off x="6342100" y="31124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b="0">
                <a:latin typeface="Inter Tight Black"/>
                <a:ea typeface="Inter Tight Black"/>
                <a:cs typeface="Inter Tight Black"/>
                <a:sym typeface="Inter Tight Black"/>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0" name="Google Shape;140;p13"/>
          <p:cNvSpPr txBox="1">
            <a:spLocks noGrp="1"/>
          </p:cNvSpPr>
          <p:nvPr>
            <p:ph type="subTitle" idx="1"/>
          </p:nvPr>
        </p:nvSpPr>
        <p:spPr>
          <a:xfrm>
            <a:off x="715100" y="1988950"/>
            <a:ext cx="2086800" cy="67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1800" b="1">
                <a:solidFill>
                  <a:schemeClr val="dk1"/>
                </a:solidFill>
                <a:latin typeface="Inter Tight"/>
                <a:ea typeface="Inter Tight"/>
                <a:cs typeface="Inter Tight"/>
                <a:sym typeface="Inter Tight"/>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41" name="Google Shape;141;p13"/>
          <p:cNvSpPr txBox="1">
            <a:spLocks noGrp="1"/>
          </p:cNvSpPr>
          <p:nvPr>
            <p:ph type="subTitle" idx="8"/>
          </p:nvPr>
        </p:nvSpPr>
        <p:spPr>
          <a:xfrm>
            <a:off x="3528600" y="1988950"/>
            <a:ext cx="2086800" cy="67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1800" b="1">
                <a:solidFill>
                  <a:schemeClr val="dk1"/>
                </a:solidFill>
                <a:latin typeface="Inter Tight"/>
                <a:ea typeface="Inter Tight"/>
                <a:cs typeface="Inter Tight"/>
                <a:sym typeface="Inter Tight"/>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42" name="Google Shape;142;p13"/>
          <p:cNvSpPr txBox="1">
            <a:spLocks noGrp="1"/>
          </p:cNvSpPr>
          <p:nvPr>
            <p:ph type="subTitle" idx="9"/>
          </p:nvPr>
        </p:nvSpPr>
        <p:spPr>
          <a:xfrm>
            <a:off x="6342100" y="1988950"/>
            <a:ext cx="2086800" cy="67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1800" b="1">
                <a:solidFill>
                  <a:schemeClr val="dk1"/>
                </a:solidFill>
                <a:latin typeface="Inter Tight"/>
                <a:ea typeface="Inter Tight"/>
                <a:cs typeface="Inter Tight"/>
                <a:sym typeface="Inter Tight"/>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43" name="Google Shape;143;p13"/>
          <p:cNvSpPr txBox="1">
            <a:spLocks noGrp="1"/>
          </p:cNvSpPr>
          <p:nvPr>
            <p:ph type="subTitle" idx="13"/>
          </p:nvPr>
        </p:nvSpPr>
        <p:spPr>
          <a:xfrm>
            <a:off x="715100" y="3685125"/>
            <a:ext cx="2086800" cy="67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1800" b="1">
                <a:solidFill>
                  <a:schemeClr val="dk1"/>
                </a:solidFill>
                <a:latin typeface="Inter Tight"/>
                <a:ea typeface="Inter Tight"/>
                <a:cs typeface="Inter Tight"/>
                <a:sym typeface="Inter Tight"/>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44" name="Google Shape;144;p13"/>
          <p:cNvSpPr txBox="1">
            <a:spLocks noGrp="1"/>
          </p:cNvSpPr>
          <p:nvPr>
            <p:ph type="subTitle" idx="14"/>
          </p:nvPr>
        </p:nvSpPr>
        <p:spPr>
          <a:xfrm>
            <a:off x="3528600" y="3685125"/>
            <a:ext cx="2086800" cy="67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1800" b="1">
                <a:solidFill>
                  <a:schemeClr val="dk1"/>
                </a:solidFill>
                <a:latin typeface="Inter Tight"/>
                <a:ea typeface="Inter Tight"/>
                <a:cs typeface="Inter Tight"/>
                <a:sym typeface="Inter Tight"/>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45" name="Google Shape;145;p13"/>
          <p:cNvSpPr txBox="1">
            <a:spLocks noGrp="1"/>
          </p:cNvSpPr>
          <p:nvPr>
            <p:ph type="subTitle" idx="15"/>
          </p:nvPr>
        </p:nvSpPr>
        <p:spPr>
          <a:xfrm>
            <a:off x="6342100" y="3685125"/>
            <a:ext cx="2086800" cy="67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1800" b="1">
                <a:solidFill>
                  <a:schemeClr val="dk1"/>
                </a:solidFill>
                <a:latin typeface="Inter Tight"/>
                <a:ea typeface="Inter Tight"/>
                <a:cs typeface="Inter Tight"/>
                <a:sym typeface="Inter Tight"/>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81"/>
        <p:cNvGrpSpPr/>
        <p:nvPr/>
      </p:nvGrpSpPr>
      <p:grpSpPr>
        <a:xfrm>
          <a:off x="0" y="0"/>
          <a:ext cx="0" cy="0"/>
          <a:chOff x="0" y="0"/>
          <a:chExt cx="0" cy="0"/>
        </a:xfrm>
      </p:grpSpPr>
      <p:sp>
        <p:nvSpPr>
          <p:cNvPr id="182" name="Google Shape;182;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83" name="Google Shape;183;p17"/>
          <p:cNvSpPr txBox="1">
            <a:spLocks noGrp="1"/>
          </p:cNvSpPr>
          <p:nvPr>
            <p:ph type="subTitle" idx="1"/>
          </p:nvPr>
        </p:nvSpPr>
        <p:spPr>
          <a:xfrm>
            <a:off x="714975" y="2784300"/>
            <a:ext cx="2460300" cy="572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800" b="1">
                <a:solidFill>
                  <a:schemeClr val="dk1"/>
                </a:solidFill>
                <a:latin typeface="Inter Tight"/>
                <a:ea typeface="Inter Tight"/>
                <a:cs typeface="Inter Tight"/>
                <a:sym typeface="Inter Tight"/>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184" name="Google Shape;184;p17"/>
          <p:cNvSpPr txBox="1">
            <a:spLocks noGrp="1"/>
          </p:cNvSpPr>
          <p:nvPr>
            <p:ph type="subTitle" idx="2"/>
          </p:nvPr>
        </p:nvSpPr>
        <p:spPr>
          <a:xfrm>
            <a:off x="714975" y="3280800"/>
            <a:ext cx="2460300" cy="102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5" name="Google Shape;185;p17"/>
          <p:cNvSpPr txBox="1">
            <a:spLocks noGrp="1"/>
          </p:cNvSpPr>
          <p:nvPr>
            <p:ph type="subTitle" idx="3"/>
          </p:nvPr>
        </p:nvSpPr>
        <p:spPr>
          <a:xfrm>
            <a:off x="3341850" y="3280800"/>
            <a:ext cx="2460300" cy="102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6" name="Google Shape;186;p17"/>
          <p:cNvSpPr txBox="1">
            <a:spLocks noGrp="1"/>
          </p:cNvSpPr>
          <p:nvPr>
            <p:ph type="subTitle" idx="4"/>
          </p:nvPr>
        </p:nvSpPr>
        <p:spPr>
          <a:xfrm>
            <a:off x="5968950" y="3280800"/>
            <a:ext cx="2460300" cy="102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7" name="Google Shape;187;p17"/>
          <p:cNvSpPr txBox="1">
            <a:spLocks noGrp="1"/>
          </p:cNvSpPr>
          <p:nvPr>
            <p:ph type="subTitle" idx="5"/>
          </p:nvPr>
        </p:nvSpPr>
        <p:spPr>
          <a:xfrm>
            <a:off x="3341850" y="2784300"/>
            <a:ext cx="2460300" cy="572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800" b="1">
                <a:solidFill>
                  <a:schemeClr val="dk1"/>
                </a:solidFill>
                <a:latin typeface="Inter Tight"/>
                <a:ea typeface="Inter Tight"/>
                <a:cs typeface="Inter Tight"/>
                <a:sym typeface="Inter Tight"/>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188" name="Google Shape;188;p17"/>
          <p:cNvSpPr txBox="1">
            <a:spLocks noGrp="1"/>
          </p:cNvSpPr>
          <p:nvPr>
            <p:ph type="subTitle" idx="6"/>
          </p:nvPr>
        </p:nvSpPr>
        <p:spPr>
          <a:xfrm>
            <a:off x="5968950" y="2784300"/>
            <a:ext cx="2460300" cy="572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800" b="1">
                <a:solidFill>
                  <a:schemeClr val="dk1"/>
                </a:solidFill>
                <a:latin typeface="Inter Tight"/>
                <a:ea typeface="Inter Tight"/>
                <a:cs typeface="Inter Tight"/>
                <a:sym typeface="Inter Tight"/>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grpSp>
        <p:nvGrpSpPr>
          <p:cNvPr id="189" name="Google Shape;189;p17"/>
          <p:cNvGrpSpPr/>
          <p:nvPr/>
        </p:nvGrpSpPr>
        <p:grpSpPr>
          <a:xfrm>
            <a:off x="-2430057" y="-1900800"/>
            <a:ext cx="14271730" cy="8595158"/>
            <a:chOff x="-2430057" y="-1900800"/>
            <a:chExt cx="14271730" cy="8595158"/>
          </a:xfrm>
        </p:grpSpPr>
        <p:pic>
          <p:nvPicPr>
            <p:cNvPr id="190" name="Google Shape;190;p17"/>
            <p:cNvPicPr preferRelativeResize="0"/>
            <p:nvPr/>
          </p:nvPicPr>
          <p:blipFill>
            <a:blip r:embed="rId2">
              <a:alphaModFix/>
            </a:blip>
            <a:stretch>
              <a:fillRect/>
            </a:stretch>
          </p:blipFill>
          <p:spPr>
            <a:xfrm rot="5400000">
              <a:off x="-3416519" y="1178575"/>
              <a:ext cx="4951375" cy="2978450"/>
            </a:xfrm>
            <a:prstGeom prst="rect">
              <a:avLst/>
            </a:prstGeom>
            <a:noFill/>
            <a:ln>
              <a:noFill/>
            </a:ln>
          </p:spPr>
        </p:pic>
        <p:pic>
          <p:nvPicPr>
            <p:cNvPr id="191" name="Google Shape;191;p17"/>
            <p:cNvPicPr preferRelativeResize="0"/>
            <p:nvPr/>
          </p:nvPicPr>
          <p:blipFill>
            <a:blip r:embed="rId3">
              <a:alphaModFix/>
            </a:blip>
            <a:stretch>
              <a:fillRect/>
            </a:stretch>
          </p:blipFill>
          <p:spPr>
            <a:xfrm>
              <a:off x="5603137" y="-1900800"/>
              <a:ext cx="4546625" cy="2734975"/>
            </a:xfrm>
            <a:prstGeom prst="rect">
              <a:avLst/>
            </a:prstGeom>
            <a:noFill/>
            <a:ln>
              <a:noFill/>
            </a:ln>
          </p:spPr>
        </p:pic>
        <p:pic>
          <p:nvPicPr>
            <p:cNvPr id="192" name="Google Shape;192;p17"/>
            <p:cNvPicPr preferRelativeResize="0"/>
            <p:nvPr/>
          </p:nvPicPr>
          <p:blipFill>
            <a:blip r:embed="rId4">
              <a:alphaModFix/>
            </a:blip>
            <a:stretch>
              <a:fillRect/>
            </a:stretch>
          </p:blipFill>
          <p:spPr>
            <a:xfrm>
              <a:off x="7621349" y="4155658"/>
              <a:ext cx="4220324" cy="2538700"/>
            </a:xfrm>
            <a:prstGeom prst="rect">
              <a:avLst/>
            </a:prstGeom>
            <a:noFill/>
            <a:ln>
              <a:noFill/>
            </a:ln>
          </p:spPr>
        </p:pic>
        <p:pic>
          <p:nvPicPr>
            <p:cNvPr id="193" name="Google Shape;193;p17"/>
            <p:cNvPicPr preferRelativeResize="0"/>
            <p:nvPr/>
          </p:nvPicPr>
          <p:blipFill>
            <a:blip r:embed="rId5">
              <a:alphaModFix/>
            </a:blip>
            <a:stretch>
              <a:fillRect/>
            </a:stretch>
          </p:blipFill>
          <p:spPr>
            <a:xfrm>
              <a:off x="8014775" y="3784749"/>
              <a:ext cx="2225531" cy="1201124"/>
            </a:xfrm>
            <a:prstGeom prst="rect">
              <a:avLst/>
            </a:prstGeom>
            <a:noFill/>
            <a:ln>
              <a:noFill/>
            </a:ln>
          </p:spPr>
        </p:pic>
      </p:grpSp>
      <p:pic>
        <p:nvPicPr>
          <p:cNvPr id="194" name="Google Shape;194;p17"/>
          <p:cNvPicPr preferRelativeResize="0"/>
          <p:nvPr/>
        </p:nvPicPr>
        <p:blipFill rotWithShape="1">
          <a:blip r:embed="rId6">
            <a:alphaModFix/>
          </a:blip>
          <a:srcRect/>
          <a:stretch/>
        </p:blipFill>
        <p:spPr>
          <a:xfrm rot="5400029">
            <a:off x="-1206042" y="3474321"/>
            <a:ext cx="2495900" cy="1822003"/>
          </a:xfrm>
          <a:prstGeom prst="rect">
            <a:avLst/>
          </a:prstGeom>
          <a:noFill/>
          <a:ln>
            <a:noFill/>
          </a:ln>
        </p:spPr>
      </p:pic>
      <p:pic>
        <p:nvPicPr>
          <p:cNvPr id="195" name="Google Shape;195;p17"/>
          <p:cNvPicPr preferRelativeResize="0"/>
          <p:nvPr/>
        </p:nvPicPr>
        <p:blipFill rotWithShape="1">
          <a:blip r:embed="rId7">
            <a:alphaModFix/>
          </a:blip>
          <a:srcRect t="2281" b="2271"/>
          <a:stretch/>
        </p:blipFill>
        <p:spPr>
          <a:xfrm>
            <a:off x="8509322" y="311200"/>
            <a:ext cx="448778" cy="447601"/>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93"/>
        <p:cNvGrpSpPr/>
        <p:nvPr/>
      </p:nvGrpSpPr>
      <p:grpSpPr>
        <a:xfrm>
          <a:off x="0" y="0"/>
          <a:ext cx="0" cy="0"/>
          <a:chOff x="0" y="0"/>
          <a:chExt cx="0" cy="0"/>
        </a:xfrm>
      </p:grpSpPr>
      <p:grpSp>
        <p:nvGrpSpPr>
          <p:cNvPr id="294" name="Google Shape;294;p25"/>
          <p:cNvGrpSpPr/>
          <p:nvPr/>
        </p:nvGrpSpPr>
        <p:grpSpPr>
          <a:xfrm flipH="1">
            <a:off x="-2963457" y="-1144275"/>
            <a:ext cx="14271730" cy="7838633"/>
            <a:chOff x="-2430057" y="-1144275"/>
            <a:chExt cx="14271730" cy="7838633"/>
          </a:xfrm>
        </p:grpSpPr>
        <p:grpSp>
          <p:nvGrpSpPr>
            <p:cNvPr id="295" name="Google Shape;295;p25"/>
            <p:cNvGrpSpPr/>
            <p:nvPr/>
          </p:nvGrpSpPr>
          <p:grpSpPr>
            <a:xfrm>
              <a:off x="-2430057" y="-508637"/>
              <a:ext cx="14271730" cy="7202996"/>
              <a:chOff x="-2430057" y="-508637"/>
              <a:chExt cx="14271730" cy="7202996"/>
            </a:xfrm>
          </p:grpSpPr>
          <p:pic>
            <p:nvPicPr>
              <p:cNvPr id="296" name="Google Shape;296;p25"/>
              <p:cNvPicPr preferRelativeResize="0"/>
              <p:nvPr/>
            </p:nvPicPr>
            <p:blipFill>
              <a:blip r:embed="rId2">
                <a:alphaModFix/>
              </a:blip>
              <a:stretch>
                <a:fillRect/>
              </a:stretch>
            </p:blipFill>
            <p:spPr>
              <a:xfrm rot="5400000">
                <a:off x="-3416519" y="1864375"/>
                <a:ext cx="4951375" cy="2978450"/>
              </a:xfrm>
              <a:prstGeom prst="rect">
                <a:avLst/>
              </a:prstGeom>
              <a:noFill/>
              <a:ln>
                <a:noFill/>
              </a:ln>
            </p:spPr>
          </p:pic>
          <p:pic>
            <p:nvPicPr>
              <p:cNvPr id="297" name="Google Shape;297;p25"/>
              <p:cNvPicPr preferRelativeResize="0"/>
              <p:nvPr/>
            </p:nvPicPr>
            <p:blipFill>
              <a:blip r:embed="rId3">
                <a:alphaModFix/>
              </a:blip>
              <a:stretch>
                <a:fillRect/>
              </a:stretch>
            </p:blipFill>
            <p:spPr>
              <a:xfrm flipH="1">
                <a:off x="6384187" y="-508637"/>
                <a:ext cx="4546625" cy="2734975"/>
              </a:xfrm>
              <a:prstGeom prst="rect">
                <a:avLst/>
              </a:prstGeom>
              <a:noFill/>
              <a:ln>
                <a:noFill/>
              </a:ln>
            </p:spPr>
          </p:pic>
          <p:pic>
            <p:nvPicPr>
              <p:cNvPr id="298" name="Google Shape;298;p25"/>
              <p:cNvPicPr preferRelativeResize="0"/>
              <p:nvPr/>
            </p:nvPicPr>
            <p:blipFill>
              <a:blip r:embed="rId4">
                <a:alphaModFix/>
              </a:blip>
              <a:stretch>
                <a:fillRect/>
              </a:stretch>
            </p:blipFill>
            <p:spPr>
              <a:xfrm>
                <a:off x="7621349" y="4155658"/>
                <a:ext cx="4220324" cy="2538700"/>
              </a:xfrm>
              <a:prstGeom prst="rect">
                <a:avLst/>
              </a:prstGeom>
              <a:noFill/>
              <a:ln>
                <a:noFill/>
              </a:ln>
            </p:spPr>
          </p:pic>
          <p:pic>
            <p:nvPicPr>
              <p:cNvPr id="299" name="Google Shape;299;p25"/>
              <p:cNvPicPr preferRelativeResize="0"/>
              <p:nvPr/>
            </p:nvPicPr>
            <p:blipFill>
              <a:blip r:embed="rId5">
                <a:alphaModFix/>
              </a:blip>
              <a:stretch>
                <a:fillRect/>
              </a:stretch>
            </p:blipFill>
            <p:spPr>
              <a:xfrm>
                <a:off x="8014775" y="3784749"/>
                <a:ext cx="2225531" cy="1201124"/>
              </a:xfrm>
              <a:prstGeom prst="rect">
                <a:avLst/>
              </a:prstGeom>
              <a:noFill/>
              <a:ln>
                <a:noFill/>
              </a:ln>
            </p:spPr>
          </p:pic>
        </p:grpSp>
        <p:pic>
          <p:nvPicPr>
            <p:cNvPr id="300" name="Google Shape;300;p25"/>
            <p:cNvPicPr preferRelativeResize="0"/>
            <p:nvPr/>
          </p:nvPicPr>
          <p:blipFill>
            <a:blip r:embed="rId6">
              <a:alphaModFix/>
            </a:blip>
            <a:stretch>
              <a:fillRect/>
            </a:stretch>
          </p:blipFill>
          <p:spPr>
            <a:xfrm flipH="1">
              <a:off x="-732482" y="-1144275"/>
              <a:ext cx="1739930" cy="2298979"/>
            </a:xfrm>
            <a:prstGeom prst="rect">
              <a:avLst/>
            </a:prstGeom>
            <a:noFill/>
            <a:ln>
              <a:noFill/>
            </a:ln>
          </p:spPr>
        </p:pic>
        <p:pic>
          <p:nvPicPr>
            <p:cNvPr id="301" name="Google Shape;301;p25"/>
            <p:cNvPicPr preferRelativeResize="0"/>
            <p:nvPr/>
          </p:nvPicPr>
          <p:blipFill>
            <a:blip r:embed="rId7">
              <a:alphaModFix/>
            </a:blip>
            <a:stretch>
              <a:fillRect/>
            </a:stretch>
          </p:blipFill>
          <p:spPr>
            <a:xfrm rot="10800000">
              <a:off x="4395873" y="4313204"/>
              <a:ext cx="2995801" cy="1802100"/>
            </a:xfrm>
            <a:prstGeom prst="rect">
              <a:avLst/>
            </a:prstGeom>
            <a:noFill/>
            <a:ln>
              <a:noFill/>
            </a:ln>
          </p:spPr>
        </p:pic>
        <p:pic>
          <p:nvPicPr>
            <p:cNvPr id="302" name="Google Shape;302;p25"/>
            <p:cNvPicPr preferRelativeResize="0"/>
            <p:nvPr/>
          </p:nvPicPr>
          <p:blipFill>
            <a:blip r:embed="rId8">
              <a:alphaModFix/>
            </a:blip>
            <a:stretch>
              <a:fillRect/>
            </a:stretch>
          </p:blipFill>
          <p:spPr>
            <a:xfrm flipH="1">
              <a:off x="3795591" y="-617227"/>
              <a:ext cx="2306595" cy="1244874"/>
            </a:xfrm>
            <a:prstGeom prst="rect">
              <a:avLst/>
            </a:prstGeom>
            <a:noFill/>
            <a:ln>
              <a:noFill/>
            </a:ln>
          </p:spPr>
        </p:pic>
        <p:pic>
          <p:nvPicPr>
            <p:cNvPr id="303" name="Google Shape;303;p25"/>
            <p:cNvPicPr preferRelativeResize="0"/>
            <p:nvPr/>
          </p:nvPicPr>
          <p:blipFill>
            <a:blip r:embed="rId5">
              <a:alphaModFix/>
            </a:blip>
            <a:stretch>
              <a:fillRect/>
            </a:stretch>
          </p:blipFill>
          <p:spPr>
            <a:xfrm rot="5400000" flipH="1">
              <a:off x="-190108" y="4282349"/>
              <a:ext cx="2225531" cy="1201124"/>
            </a:xfrm>
            <a:prstGeom prst="rect">
              <a:avLst/>
            </a:prstGeom>
            <a:noFill/>
            <a:ln>
              <a:noFill/>
            </a:ln>
          </p:spPr>
        </p:pic>
        <p:pic>
          <p:nvPicPr>
            <p:cNvPr id="304" name="Google Shape;304;p25"/>
            <p:cNvPicPr preferRelativeResize="0"/>
            <p:nvPr/>
          </p:nvPicPr>
          <p:blipFill>
            <a:blip r:embed="rId4">
              <a:alphaModFix/>
            </a:blip>
            <a:stretch>
              <a:fillRect/>
            </a:stretch>
          </p:blipFill>
          <p:spPr>
            <a:xfrm flipH="1">
              <a:off x="1561313" y="-231188"/>
              <a:ext cx="1821549" cy="1095725"/>
            </a:xfrm>
            <a:prstGeom prst="rect">
              <a:avLst/>
            </a:prstGeom>
            <a:noFill/>
            <a:ln>
              <a:noFill/>
            </a:ln>
          </p:spPr>
        </p:pic>
      </p:grpSp>
      <p:grpSp>
        <p:nvGrpSpPr>
          <p:cNvPr id="305" name="Google Shape;305;p25"/>
          <p:cNvGrpSpPr/>
          <p:nvPr/>
        </p:nvGrpSpPr>
        <p:grpSpPr>
          <a:xfrm flipH="1">
            <a:off x="490717" y="1682800"/>
            <a:ext cx="8972405" cy="4122149"/>
            <a:chOff x="-584905" y="1682800"/>
            <a:chExt cx="8972405" cy="4122149"/>
          </a:xfrm>
        </p:grpSpPr>
        <p:pic>
          <p:nvPicPr>
            <p:cNvPr id="306" name="Google Shape;306;p25"/>
            <p:cNvPicPr preferRelativeResize="0"/>
            <p:nvPr/>
          </p:nvPicPr>
          <p:blipFill rotWithShape="1">
            <a:blip r:embed="rId9">
              <a:alphaModFix/>
            </a:blip>
            <a:srcRect/>
            <a:stretch/>
          </p:blipFill>
          <p:spPr>
            <a:xfrm rot="2411193">
              <a:off x="-291642" y="3392709"/>
              <a:ext cx="2495901" cy="1822004"/>
            </a:xfrm>
            <a:prstGeom prst="rect">
              <a:avLst/>
            </a:prstGeom>
            <a:noFill/>
            <a:ln>
              <a:noFill/>
            </a:ln>
          </p:spPr>
        </p:pic>
        <p:pic>
          <p:nvPicPr>
            <p:cNvPr id="307" name="Google Shape;307;p25"/>
            <p:cNvPicPr preferRelativeResize="0"/>
            <p:nvPr/>
          </p:nvPicPr>
          <p:blipFill rotWithShape="1">
            <a:blip r:embed="rId10">
              <a:alphaModFix/>
            </a:blip>
            <a:srcRect t="2281" b="2271"/>
            <a:stretch/>
          </p:blipFill>
          <p:spPr>
            <a:xfrm>
              <a:off x="7938722" y="1682800"/>
              <a:ext cx="448778" cy="447601"/>
            </a:xfrm>
            <a:prstGeom prst="rect">
              <a:avLst/>
            </a:prstGeom>
            <a:noFill/>
            <a:ln>
              <a:noFill/>
            </a:ln>
          </p:spPr>
        </p:pic>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Inter Tight"/>
              <a:buNone/>
              <a:defRPr sz="3000" b="1">
                <a:solidFill>
                  <a:schemeClr val="dk1"/>
                </a:solidFill>
                <a:latin typeface="Inter Tight"/>
                <a:ea typeface="Inter Tight"/>
                <a:cs typeface="Inter Tight"/>
                <a:sym typeface="Inter Tight"/>
              </a:defRPr>
            </a:lvl1pPr>
            <a:lvl2pPr lvl="1" rtl="0">
              <a:spcBef>
                <a:spcPts val="0"/>
              </a:spcBef>
              <a:spcAft>
                <a:spcPts val="0"/>
              </a:spcAft>
              <a:buClr>
                <a:schemeClr val="dk1"/>
              </a:buClr>
              <a:buSzPts val="3000"/>
              <a:buFont typeface="Inter Tight"/>
              <a:buNone/>
              <a:defRPr sz="3000" b="1">
                <a:solidFill>
                  <a:schemeClr val="dk1"/>
                </a:solidFill>
                <a:latin typeface="Inter Tight"/>
                <a:ea typeface="Inter Tight"/>
                <a:cs typeface="Inter Tight"/>
                <a:sym typeface="Inter Tight"/>
              </a:defRPr>
            </a:lvl2pPr>
            <a:lvl3pPr lvl="2" rtl="0">
              <a:spcBef>
                <a:spcPts val="0"/>
              </a:spcBef>
              <a:spcAft>
                <a:spcPts val="0"/>
              </a:spcAft>
              <a:buClr>
                <a:schemeClr val="dk1"/>
              </a:buClr>
              <a:buSzPts val="3000"/>
              <a:buFont typeface="Inter Tight"/>
              <a:buNone/>
              <a:defRPr sz="3000" b="1">
                <a:solidFill>
                  <a:schemeClr val="dk1"/>
                </a:solidFill>
                <a:latin typeface="Inter Tight"/>
                <a:ea typeface="Inter Tight"/>
                <a:cs typeface="Inter Tight"/>
                <a:sym typeface="Inter Tight"/>
              </a:defRPr>
            </a:lvl3pPr>
            <a:lvl4pPr lvl="3" rtl="0">
              <a:spcBef>
                <a:spcPts val="0"/>
              </a:spcBef>
              <a:spcAft>
                <a:spcPts val="0"/>
              </a:spcAft>
              <a:buClr>
                <a:schemeClr val="dk1"/>
              </a:buClr>
              <a:buSzPts val="3000"/>
              <a:buFont typeface="Inter Tight"/>
              <a:buNone/>
              <a:defRPr sz="3000" b="1">
                <a:solidFill>
                  <a:schemeClr val="dk1"/>
                </a:solidFill>
                <a:latin typeface="Inter Tight"/>
                <a:ea typeface="Inter Tight"/>
                <a:cs typeface="Inter Tight"/>
                <a:sym typeface="Inter Tight"/>
              </a:defRPr>
            </a:lvl4pPr>
            <a:lvl5pPr lvl="4" rtl="0">
              <a:spcBef>
                <a:spcPts val="0"/>
              </a:spcBef>
              <a:spcAft>
                <a:spcPts val="0"/>
              </a:spcAft>
              <a:buClr>
                <a:schemeClr val="dk1"/>
              </a:buClr>
              <a:buSzPts val="3000"/>
              <a:buFont typeface="Inter Tight"/>
              <a:buNone/>
              <a:defRPr sz="3000" b="1">
                <a:solidFill>
                  <a:schemeClr val="dk1"/>
                </a:solidFill>
                <a:latin typeface="Inter Tight"/>
                <a:ea typeface="Inter Tight"/>
                <a:cs typeface="Inter Tight"/>
                <a:sym typeface="Inter Tight"/>
              </a:defRPr>
            </a:lvl5pPr>
            <a:lvl6pPr lvl="5" rtl="0">
              <a:spcBef>
                <a:spcPts val="0"/>
              </a:spcBef>
              <a:spcAft>
                <a:spcPts val="0"/>
              </a:spcAft>
              <a:buClr>
                <a:schemeClr val="dk1"/>
              </a:buClr>
              <a:buSzPts val="3000"/>
              <a:buFont typeface="Inter Tight"/>
              <a:buNone/>
              <a:defRPr sz="3000" b="1">
                <a:solidFill>
                  <a:schemeClr val="dk1"/>
                </a:solidFill>
                <a:latin typeface="Inter Tight"/>
                <a:ea typeface="Inter Tight"/>
                <a:cs typeface="Inter Tight"/>
                <a:sym typeface="Inter Tight"/>
              </a:defRPr>
            </a:lvl6pPr>
            <a:lvl7pPr lvl="6" rtl="0">
              <a:spcBef>
                <a:spcPts val="0"/>
              </a:spcBef>
              <a:spcAft>
                <a:spcPts val="0"/>
              </a:spcAft>
              <a:buClr>
                <a:schemeClr val="dk1"/>
              </a:buClr>
              <a:buSzPts val="3000"/>
              <a:buFont typeface="Inter Tight"/>
              <a:buNone/>
              <a:defRPr sz="3000" b="1">
                <a:solidFill>
                  <a:schemeClr val="dk1"/>
                </a:solidFill>
                <a:latin typeface="Inter Tight"/>
                <a:ea typeface="Inter Tight"/>
                <a:cs typeface="Inter Tight"/>
                <a:sym typeface="Inter Tight"/>
              </a:defRPr>
            </a:lvl7pPr>
            <a:lvl8pPr lvl="7" rtl="0">
              <a:spcBef>
                <a:spcPts val="0"/>
              </a:spcBef>
              <a:spcAft>
                <a:spcPts val="0"/>
              </a:spcAft>
              <a:buClr>
                <a:schemeClr val="dk1"/>
              </a:buClr>
              <a:buSzPts val="3000"/>
              <a:buFont typeface="Inter Tight"/>
              <a:buNone/>
              <a:defRPr sz="3000" b="1">
                <a:solidFill>
                  <a:schemeClr val="dk1"/>
                </a:solidFill>
                <a:latin typeface="Inter Tight"/>
                <a:ea typeface="Inter Tight"/>
                <a:cs typeface="Inter Tight"/>
                <a:sym typeface="Inter Tight"/>
              </a:defRPr>
            </a:lvl8pPr>
            <a:lvl9pPr lvl="8" rtl="0">
              <a:spcBef>
                <a:spcPts val="0"/>
              </a:spcBef>
              <a:spcAft>
                <a:spcPts val="0"/>
              </a:spcAft>
              <a:buClr>
                <a:schemeClr val="dk1"/>
              </a:buClr>
              <a:buSzPts val="3000"/>
              <a:buFont typeface="Inter Tight"/>
              <a:buNone/>
              <a:defRPr sz="3000" b="1">
                <a:solidFill>
                  <a:schemeClr val="dk1"/>
                </a:solidFill>
                <a:latin typeface="Inter Tight"/>
                <a:ea typeface="Inter Tight"/>
                <a:cs typeface="Inter Tight"/>
                <a:sym typeface="Inter Tight"/>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1pPr>
            <a:lvl2pPr marL="914400" lvl="1"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2pPr>
            <a:lvl3pPr marL="1371600" lvl="2"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3pPr>
            <a:lvl4pPr marL="1828800" lvl="3"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4pPr>
            <a:lvl5pPr marL="2286000" lvl="4"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5pPr>
            <a:lvl6pPr marL="2743200" lvl="5"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6pPr>
            <a:lvl7pPr marL="3200400" lvl="6"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7pPr>
            <a:lvl8pPr marL="3657600" lvl="7"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8pPr>
            <a:lvl9pPr marL="4114800" lvl="8"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5" r:id="rId4"/>
    <p:sldLayoutId id="2147483656" r:id="rId5"/>
    <p:sldLayoutId id="2147483658" r:id="rId6"/>
    <p:sldLayoutId id="2147483659" r:id="rId7"/>
    <p:sldLayoutId id="2147483663" r:id="rId8"/>
    <p:sldLayoutId id="2147483671" r:id="rId9"/>
    <p:sldLayoutId id="2147483672"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png"/><Relationship Id="rId11" Type="http://schemas.openxmlformats.org/officeDocument/2006/relationships/image" Target="../media/image13.png"/><Relationship Id="rId5" Type="http://schemas.openxmlformats.org/officeDocument/2006/relationships/image" Target="../media/image9.png"/><Relationship Id="rId10" Type="http://schemas.openxmlformats.org/officeDocument/2006/relationships/image" Target="../media/image5.png"/><Relationship Id="rId4" Type="http://schemas.openxmlformats.org/officeDocument/2006/relationships/image" Target="../media/image7.png"/><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oi.org/10.5281/zenodo.5777339"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doi.org/10.3390/data7110146"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grpSp>
        <p:nvGrpSpPr>
          <p:cNvPr id="336" name="Google Shape;336;p31"/>
          <p:cNvGrpSpPr/>
          <p:nvPr/>
        </p:nvGrpSpPr>
        <p:grpSpPr>
          <a:xfrm>
            <a:off x="4864400" y="-529200"/>
            <a:ext cx="5291299" cy="6168213"/>
            <a:chOff x="4864400" y="-529200"/>
            <a:chExt cx="5291299" cy="6168213"/>
          </a:xfrm>
        </p:grpSpPr>
        <p:grpSp>
          <p:nvGrpSpPr>
            <p:cNvPr id="337" name="Google Shape;337;p31"/>
            <p:cNvGrpSpPr/>
            <p:nvPr/>
          </p:nvGrpSpPr>
          <p:grpSpPr>
            <a:xfrm>
              <a:off x="5609074" y="-529200"/>
              <a:ext cx="4546625" cy="6168213"/>
              <a:chOff x="5609074" y="-529200"/>
              <a:chExt cx="4546625" cy="6168213"/>
            </a:xfrm>
          </p:grpSpPr>
          <p:pic>
            <p:nvPicPr>
              <p:cNvPr id="338" name="Google Shape;338;p31"/>
              <p:cNvPicPr preferRelativeResize="0"/>
              <p:nvPr/>
            </p:nvPicPr>
            <p:blipFill>
              <a:blip r:embed="rId3">
                <a:alphaModFix/>
              </a:blip>
              <a:stretch>
                <a:fillRect/>
              </a:stretch>
            </p:blipFill>
            <p:spPr>
              <a:xfrm>
                <a:off x="5609074" y="-529200"/>
                <a:ext cx="4546625" cy="2734975"/>
              </a:xfrm>
              <a:prstGeom prst="rect">
                <a:avLst/>
              </a:prstGeom>
              <a:noFill/>
              <a:ln>
                <a:noFill/>
              </a:ln>
            </p:spPr>
          </p:pic>
          <p:pic>
            <p:nvPicPr>
              <p:cNvPr id="339" name="Google Shape;339;p31"/>
              <p:cNvPicPr preferRelativeResize="0"/>
              <p:nvPr/>
            </p:nvPicPr>
            <p:blipFill>
              <a:blip r:embed="rId4">
                <a:alphaModFix/>
              </a:blip>
              <a:stretch>
                <a:fillRect/>
              </a:stretch>
            </p:blipFill>
            <p:spPr>
              <a:xfrm rot="5400000">
                <a:off x="5893631" y="1674100"/>
                <a:ext cx="4951375" cy="2978450"/>
              </a:xfrm>
              <a:prstGeom prst="rect">
                <a:avLst/>
              </a:prstGeom>
              <a:noFill/>
              <a:ln>
                <a:noFill/>
              </a:ln>
            </p:spPr>
          </p:pic>
          <p:pic>
            <p:nvPicPr>
              <p:cNvPr id="340" name="Google Shape;340;p31"/>
              <p:cNvPicPr preferRelativeResize="0"/>
              <p:nvPr/>
            </p:nvPicPr>
            <p:blipFill rotWithShape="1">
              <a:blip r:embed="rId5">
                <a:alphaModFix/>
              </a:blip>
              <a:srcRect r="47753"/>
              <a:stretch/>
            </p:blipFill>
            <p:spPr>
              <a:xfrm>
                <a:off x="8613298" y="2770475"/>
                <a:ext cx="1201126" cy="1382925"/>
              </a:xfrm>
              <a:prstGeom prst="rect">
                <a:avLst/>
              </a:prstGeom>
              <a:noFill/>
              <a:ln>
                <a:noFill/>
              </a:ln>
            </p:spPr>
          </p:pic>
          <p:pic>
            <p:nvPicPr>
              <p:cNvPr id="341" name="Google Shape;341;p31"/>
              <p:cNvPicPr preferRelativeResize="0"/>
              <p:nvPr/>
            </p:nvPicPr>
            <p:blipFill rotWithShape="1">
              <a:blip r:embed="rId6">
                <a:alphaModFix/>
              </a:blip>
              <a:srcRect r="37126"/>
              <a:stretch/>
            </p:blipFill>
            <p:spPr>
              <a:xfrm rot="5400000">
                <a:off x="7137862" y="3523237"/>
                <a:ext cx="1093950" cy="2298975"/>
              </a:xfrm>
              <a:prstGeom prst="rect">
                <a:avLst/>
              </a:prstGeom>
              <a:noFill/>
              <a:ln>
                <a:noFill/>
              </a:ln>
            </p:spPr>
          </p:pic>
        </p:grpSp>
        <p:pic>
          <p:nvPicPr>
            <p:cNvPr id="342" name="Google Shape;342;p31"/>
            <p:cNvPicPr preferRelativeResize="0"/>
            <p:nvPr/>
          </p:nvPicPr>
          <p:blipFill>
            <a:blip r:embed="rId7">
              <a:alphaModFix/>
            </a:blip>
            <a:stretch>
              <a:fillRect/>
            </a:stretch>
          </p:blipFill>
          <p:spPr>
            <a:xfrm>
              <a:off x="4864400" y="3986923"/>
              <a:ext cx="2306595" cy="1244874"/>
            </a:xfrm>
            <a:prstGeom prst="rect">
              <a:avLst/>
            </a:prstGeom>
            <a:noFill/>
            <a:ln>
              <a:noFill/>
            </a:ln>
          </p:spPr>
        </p:pic>
      </p:grpSp>
      <p:sp>
        <p:nvSpPr>
          <p:cNvPr id="343" name="Google Shape;343;p31"/>
          <p:cNvSpPr txBox="1">
            <a:spLocks noGrp="1"/>
          </p:cNvSpPr>
          <p:nvPr>
            <p:ph type="ctrTitle"/>
          </p:nvPr>
        </p:nvSpPr>
        <p:spPr>
          <a:xfrm>
            <a:off x="650848" y="534993"/>
            <a:ext cx="5932090" cy="154406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400" dirty="0">
                <a:latin typeface="Anybody"/>
                <a:ea typeface="Anybody"/>
                <a:cs typeface="Anybody"/>
                <a:sym typeface="Anybody"/>
              </a:rPr>
              <a:t>STUDENT DROPOUT ANALYSIS</a:t>
            </a:r>
            <a:endParaRPr lang="en-US" dirty="0"/>
          </a:p>
        </p:txBody>
      </p:sp>
      <p:sp>
        <p:nvSpPr>
          <p:cNvPr id="344" name="Google Shape;344;p31"/>
          <p:cNvSpPr txBox="1">
            <a:spLocks noGrp="1"/>
          </p:cNvSpPr>
          <p:nvPr>
            <p:ph type="subTitle" idx="1"/>
          </p:nvPr>
        </p:nvSpPr>
        <p:spPr>
          <a:xfrm>
            <a:off x="650848" y="2021841"/>
            <a:ext cx="3849590" cy="67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b="1" dirty="0">
                <a:latin typeface="Anybody"/>
                <a:ea typeface="Anybody"/>
                <a:cs typeface="Anybody"/>
                <a:sym typeface="Anybody"/>
              </a:rPr>
              <a:t>For Higher Education Institutes</a:t>
            </a:r>
          </a:p>
          <a:p>
            <a:pPr marL="0" lvl="0" indent="0" algn="l" rtl="0">
              <a:spcBef>
                <a:spcPts val="0"/>
              </a:spcBef>
              <a:spcAft>
                <a:spcPts val="0"/>
              </a:spcAft>
              <a:buNone/>
            </a:pPr>
            <a:r>
              <a:rPr lang="en-US" b="1" dirty="0">
                <a:latin typeface="Anybody"/>
                <a:sym typeface="Anybody"/>
              </a:rPr>
              <a:t>(SIH 2023 Problem Statement)</a:t>
            </a:r>
            <a:endParaRPr lang="en-US" b="1" dirty="0"/>
          </a:p>
        </p:txBody>
      </p:sp>
      <p:grpSp>
        <p:nvGrpSpPr>
          <p:cNvPr id="345" name="Google Shape;345;p31"/>
          <p:cNvGrpSpPr/>
          <p:nvPr/>
        </p:nvGrpSpPr>
        <p:grpSpPr>
          <a:xfrm>
            <a:off x="5589974" y="92672"/>
            <a:ext cx="3787488" cy="1754865"/>
            <a:chOff x="5589974" y="92672"/>
            <a:chExt cx="3787488" cy="1754865"/>
          </a:xfrm>
        </p:grpSpPr>
        <p:pic>
          <p:nvPicPr>
            <p:cNvPr id="346" name="Google Shape;346;p31"/>
            <p:cNvPicPr preferRelativeResize="0"/>
            <p:nvPr/>
          </p:nvPicPr>
          <p:blipFill rotWithShape="1">
            <a:blip r:embed="rId8">
              <a:alphaModFix/>
            </a:blip>
            <a:srcRect t="2281" b="2271"/>
            <a:stretch/>
          </p:blipFill>
          <p:spPr>
            <a:xfrm>
              <a:off x="8701577" y="1173437"/>
              <a:ext cx="675885" cy="674099"/>
            </a:xfrm>
            <a:prstGeom prst="rect">
              <a:avLst/>
            </a:prstGeom>
            <a:noFill/>
            <a:ln>
              <a:noFill/>
            </a:ln>
          </p:spPr>
        </p:pic>
        <p:pic>
          <p:nvPicPr>
            <p:cNvPr id="347" name="Google Shape;347;p31"/>
            <p:cNvPicPr preferRelativeResize="0"/>
            <p:nvPr/>
          </p:nvPicPr>
          <p:blipFill rotWithShape="1">
            <a:blip r:embed="rId9">
              <a:alphaModFix/>
            </a:blip>
            <a:srcRect/>
            <a:stretch/>
          </p:blipFill>
          <p:spPr>
            <a:xfrm>
              <a:off x="5589974" y="92672"/>
              <a:ext cx="855475" cy="884643"/>
            </a:xfrm>
            <a:prstGeom prst="rect">
              <a:avLst/>
            </a:prstGeom>
            <a:noFill/>
            <a:ln>
              <a:noFill/>
            </a:ln>
          </p:spPr>
        </p:pic>
      </p:grpSp>
      <p:grpSp>
        <p:nvGrpSpPr>
          <p:cNvPr id="348" name="Google Shape;348;p31"/>
          <p:cNvGrpSpPr/>
          <p:nvPr/>
        </p:nvGrpSpPr>
        <p:grpSpPr>
          <a:xfrm>
            <a:off x="6393163" y="4"/>
            <a:ext cx="2978449" cy="3986092"/>
            <a:chOff x="6393163" y="4"/>
            <a:chExt cx="2978449" cy="3986092"/>
          </a:xfrm>
        </p:grpSpPr>
        <p:pic>
          <p:nvPicPr>
            <p:cNvPr id="349" name="Google Shape;349;p31"/>
            <p:cNvPicPr preferRelativeResize="0"/>
            <p:nvPr/>
          </p:nvPicPr>
          <p:blipFill>
            <a:blip r:embed="rId10">
              <a:alphaModFix/>
            </a:blip>
            <a:stretch>
              <a:fillRect/>
            </a:stretch>
          </p:blipFill>
          <p:spPr>
            <a:xfrm>
              <a:off x="6393163" y="4"/>
              <a:ext cx="2978449" cy="2174296"/>
            </a:xfrm>
            <a:prstGeom prst="rect">
              <a:avLst/>
            </a:prstGeom>
            <a:noFill/>
            <a:ln>
              <a:noFill/>
            </a:ln>
          </p:spPr>
        </p:pic>
        <p:pic>
          <p:nvPicPr>
            <p:cNvPr id="350" name="Google Shape;350;p31"/>
            <p:cNvPicPr preferRelativeResize="0"/>
            <p:nvPr/>
          </p:nvPicPr>
          <p:blipFill>
            <a:blip r:embed="rId11">
              <a:alphaModFix/>
            </a:blip>
            <a:stretch>
              <a:fillRect/>
            </a:stretch>
          </p:blipFill>
          <p:spPr>
            <a:xfrm>
              <a:off x="6459151" y="2846674"/>
              <a:ext cx="1560800" cy="1139422"/>
            </a:xfrm>
            <a:prstGeom prst="rect">
              <a:avLst/>
            </a:prstGeom>
            <a:noFill/>
            <a:ln>
              <a:noFill/>
            </a:ln>
          </p:spPr>
        </p:pic>
      </p:grpSp>
      <p:sp>
        <p:nvSpPr>
          <p:cNvPr id="2" name="Google Shape;291;p29">
            <a:extLst>
              <a:ext uri="{FF2B5EF4-FFF2-40B4-BE49-F238E27FC236}">
                <a16:creationId xmlns:a16="http://schemas.microsoft.com/office/drawing/2014/main" id="{9E9B9169-7183-766C-943B-2D9AC42A741D}"/>
              </a:ext>
            </a:extLst>
          </p:cNvPr>
          <p:cNvSpPr txBox="1">
            <a:spLocks/>
          </p:cNvSpPr>
          <p:nvPr/>
        </p:nvSpPr>
        <p:spPr>
          <a:xfrm>
            <a:off x="655575" y="2937726"/>
            <a:ext cx="5216671" cy="13408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Anybody Medium"/>
              <a:buNone/>
              <a:defRPr sz="3200" b="0" i="0" u="none" strike="noStrike" cap="none">
                <a:solidFill>
                  <a:schemeClr val="dk1"/>
                </a:solidFill>
                <a:latin typeface="Anybody Medium"/>
                <a:ea typeface="Anybody Medium"/>
                <a:cs typeface="Anybody Medium"/>
                <a:sym typeface="Anybody Medium"/>
              </a:defRPr>
            </a:lvl1pPr>
            <a:lvl2pPr marR="0" lvl="1" algn="l" rtl="0">
              <a:lnSpc>
                <a:spcPct val="100000"/>
              </a:lnSpc>
              <a:spcBef>
                <a:spcPts val="0"/>
              </a:spcBef>
              <a:spcAft>
                <a:spcPts val="0"/>
              </a:spcAft>
              <a:buClr>
                <a:schemeClr val="dk1"/>
              </a:buClr>
              <a:buSzPts val="3200"/>
              <a:buFont typeface="Shrikhand"/>
              <a:buNone/>
              <a:defRPr sz="3200" b="0" i="0" u="none" strike="noStrike" cap="none">
                <a:solidFill>
                  <a:schemeClr val="dk1"/>
                </a:solidFill>
                <a:latin typeface="Shrikhand"/>
                <a:ea typeface="Shrikhand"/>
                <a:cs typeface="Shrikhand"/>
                <a:sym typeface="Shrikhand"/>
              </a:defRPr>
            </a:lvl2pPr>
            <a:lvl3pPr marR="0" lvl="2" algn="l" rtl="0">
              <a:lnSpc>
                <a:spcPct val="100000"/>
              </a:lnSpc>
              <a:spcBef>
                <a:spcPts val="0"/>
              </a:spcBef>
              <a:spcAft>
                <a:spcPts val="0"/>
              </a:spcAft>
              <a:buClr>
                <a:schemeClr val="dk1"/>
              </a:buClr>
              <a:buSzPts val="3200"/>
              <a:buFont typeface="Shrikhand"/>
              <a:buNone/>
              <a:defRPr sz="3200" b="0" i="0" u="none" strike="noStrike" cap="none">
                <a:solidFill>
                  <a:schemeClr val="dk1"/>
                </a:solidFill>
                <a:latin typeface="Shrikhand"/>
                <a:ea typeface="Shrikhand"/>
                <a:cs typeface="Shrikhand"/>
                <a:sym typeface="Shrikhand"/>
              </a:defRPr>
            </a:lvl3pPr>
            <a:lvl4pPr marR="0" lvl="3" algn="l" rtl="0">
              <a:lnSpc>
                <a:spcPct val="100000"/>
              </a:lnSpc>
              <a:spcBef>
                <a:spcPts val="0"/>
              </a:spcBef>
              <a:spcAft>
                <a:spcPts val="0"/>
              </a:spcAft>
              <a:buClr>
                <a:schemeClr val="dk1"/>
              </a:buClr>
              <a:buSzPts val="3200"/>
              <a:buFont typeface="Shrikhand"/>
              <a:buNone/>
              <a:defRPr sz="3200" b="0" i="0" u="none" strike="noStrike" cap="none">
                <a:solidFill>
                  <a:schemeClr val="dk1"/>
                </a:solidFill>
                <a:latin typeface="Shrikhand"/>
                <a:ea typeface="Shrikhand"/>
                <a:cs typeface="Shrikhand"/>
                <a:sym typeface="Shrikhand"/>
              </a:defRPr>
            </a:lvl4pPr>
            <a:lvl5pPr marR="0" lvl="4" algn="l" rtl="0">
              <a:lnSpc>
                <a:spcPct val="100000"/>
              </a:lnSpc>
              <a:spcBef>
                <a:spcPts val="0"/>
              </a:spcBef>
              <a:spcAft>
                <a:spcPts val="0"/>
              </a:spcAft>
              <a:buClr>
                <a:schemeClr val="dk1"/>
              </a:buClr>
              <a:buSzPts val="3200"/>
              <a:buFont typeface="Shrikhand"/>
              <a:buNone/>
              <a:defRPr sz="3200" b="0" i="0" u="none" strike="noStrike" cap="none">
                <a:solidFill>
                  <a:schemeClr val="dk1"/>
                </a:solidFill>
                <a:latin typeface="Shrikhand"/>
                <a:ea typeface="Shrikhand"/>
                <a:cs typeface="Shrikhand"/>
                <a:sym typeface="Shrikhand"/>
              </a:defRPr>
            </a:lvl5pPr>
            <a:lvl6pPr marR="0" lvl="5" algn="l" rtl="0">
              <a:lnSpc>
                <a:spcPct val="100000"/>
              </a:lnSpc>
              <a:spcBef>
                <a:spcPts val="0"/>
              </a:spcBef>
              <a:spcAft>
                <a:spcPts val="0"/>
              </a:spcAft>
              <a:buClr>
                <a:schemeClr val="dk1"/>
              </a:buClr>
              <a:buSzPts val="3200"/>
              <a:buFont typeface="Shrikhand"/>
              <a:buNone/>
              <a:defRPr sz="3200" b="0" i="0" u="none" strike="noStrike" cap="none">
                <a:solidFill>
                  <a:schemeClr val="dk1"/>
                </a:solidFill>
                <a:latin typeface="Shrikhand"/>
                <a:ea typeface="Shrikhand"/>
                <a:cs typeface="Shrikhand"/>
                <a:sym typeface="Shrikhand"/>
              </a:defRPr>
            </a:lvl6pPr>
            <a:lvl7pPr marR="0" lvl="6" algn="l" rtl="0">
              <a:lnSpc>
                <a:spcPct val="100000"/>
              </a:lnSpc>
              <a:spcBef>
                <a:spcPts val="0"/>
              </a:spcBef>
              <a:spcAft>
                <a:spcPts val="0"/>
              </a:spcAft>
              <a:buClr>
                <a:schemeClr val="dk1"/>
              </a:buClr>
              <a:buSzPts val="3200"/>
              <a:buFont typeface="Shrikhand"/>
              <a:buNone/>
              <a:defRPr sz="3200" b="0" i="0" u="none" strike="noStrike" cap="none">
                <a:solidFill>
                  <a:schemeClr val="dk1"/>
                </a:solidFill>
                <a:latin typeface="Shrikhand"/>
                <a:ea typeface="Shrikhand"/>
                <a:cs typeface="Shrikhand"/>
                <a:sym typeface="Shrikhand"/>
              </a:defRPr>
            </a:lvl7pPr>
            <a:lvl8pPr marR="0" lvl="7" algn="l" rtl="0">
              <a:lnSpc>
                <a:spcPct val="100000"/>
              </a:lnSpc>
              <a:spcBef>
                <a:spcPts val="0"/>
              </a:spcBef>
              <a:spcAft>
                <a:spcPts val="0"/>
              </a:spcAft>
              <a:buClr>
                <a:schemeClr val="dk1"/>
              </a:buClr>
              <a:buSzPts val="3200"/>
              <a:buFont typeface="Shrikhand"/>
              <a:buNone/>
              <a:defRPr sz="3200" b="0" i="0" u="none" strike="noStrike" cap="none">
                <a:solidFill>
                  <a:schemeClr val="dk1"/>
                </a:solidFill>
                <a:latin typeface="Shrikhand"/>
                <a:ea typeface="Shrikhand"/>
                <a:cs typeface="Shrikhand"/>
                <a:sym typeface="Shrikhand"/>
              </a:defRPr>
            </a:lvl8pPr>
            <a:lvl9pPr marR="0" lvl="8" algn="l" rtl="0">
              <a:lnSpc>
                <a:spcPct val="100000"/>
              </a:lnSpc>
              <a:spcBef>
                <a:spcPts val="0"/>
              </a:spcBef>
              <a:spcAft>
                <a:spcPts val="0"/>
              </a:spcAft>
              <a:buClr>
                <a:schemeClr val="dk1"/>
              </a:buClr>
              <a:buSzPts val="3200"/>
              <a:buFont typeface="Shrikhand"/>
              <a:buNone/>
              <a:defRPr sz="3200" b="0" i="0" u="none" strike="noStrike" cap="none">
                <a:solidFill>
                  <a:schemeClr val="dk1"/>
                </a:solidFill>
                <a:latin typeface="Shrikhand"/>
                <a:ea typeface="Shrikhand"/>
                <a:cs typeface="Shrikhand"/>
                <a:sym typeface="Shrikhand"/>
              </a:defRPr>
            </a:lvl9pPr>
          </a:lstStyle>
          <a:p>
            <a:r>
              <a:rPr lang="en-US" sz="1800" b="1" dirty="0">
                <a:latin typeface="Albert Sans" panose="020B0604020202020204" charset="0"/>
              </a:rPr>
              <a:t>Supervised by </a:t>
            </a:r>
            <a:r>
              <a:rPr lang="en-US" sz="1800" dirty="0">
                <a:latin typeface="Albert Sans" panose="020B0604020202020204" charset="0"/>
              </a:rPr>
              <a:t> - Dr. Mukesh Mann Sir</a:t>
            </a:r>
          </a:p>
          <a:p>
            <a:r>
              <a:rPr lang="en-US" sz="1800" b="1" dirty="0">
                <a:latin typeface="Albert Sans" panose="020B0604020202020204" charset="0"/>
              </a:rPr>
              <a:t>Coordinator</a:t>
            </a:r>
            <a:r>
              <a:rPr lang="en-US" sz="1800" dirty="0">
                <a:latin typeface="Albert Sans" panose="020B0604020202020204" charset="0"/>
              </a:rPr>
              <a:t> – Dr. Jitendra Kumar </a:t>
            </a:r>
            <a:r>
              <a:rPr lang="en-US" sz="1800" dirty="0" err="1">
                <a:latin typeface="Albert Sans" panose="020B0604020202020204" charset="0"/>
              </a:rPr>
              <a:t>Samriya</a:t>
            </a:r>
            <a:r>
              <a:rPr lang="en-US" sz="1800" dirty="0">
                <a:latin typeface="Albert Sans" panose="020B0604020202020204" charset="0"/>
              </a:rPr>
              <a:t> Sir</a:t>
            </a:r>
          </a:p>
          <a:p>
            <a:endParaRPr lang="en-US" sz="1800" dirty="0">
              <a:latin typeface="Albert Sans" panose="020B0604020202020204" charset="0"/>
            </a:endParaRPr>
          </a:p>
          <a:p>
            <a:r>
              <a:rPr lang="en-US" sz="1800" b="1" dirty="0">
                <a:latin typeface="Albert Sans" panose="020B0604020202020204" charset="0"/>
              </a:rPr>
              <a:t>Team Members  </a:t>
            </a:r>
            <a:r>
              <a:rPr lang="en-US" sz="1800" dirty="0">
                <a:latin typeface="Albert Sans" panose="020B0604020202020204" charset="0"/>
              </a:rPr>
              <a:t>-</a:t>
            </a:r>
          </a:p>
          <a:p>
            <a:r>
              <a:rPr lang="en-US" sz="1800" dirty="0">
                <a:latin typeface="Albert Sans" panose="020B0604020202020204" charset="0"/>
              </a:rPr>
              <a:t>Kartik Joshi			12111006</a:t>
            </a:r>
          </a:p>
          <a:p>
            <a:r>
              <a:rPr lang="en-US" sz="1800" dirty="0">
                <a:latin typeface="Albert Sans" panose="020B0604020202020204" charset="0"/>
              </a:rPr>
              <a:t>Divy Kumar Sisodia		12111011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Previous Works</a:t>
            </a:r>
            <a:endParaRPr dirty="0"/>
          </a:p>
        </p:txBody>
      </p:sp>
      <p:sp>
        <p:nvSpPr>
          <p:cNvPr id="356" name="Google Shape;356;p32"/>
          <p:cNvSpPr txBox="1">
            <a:spLocks noGrp="1"/>
          </p:cNvSpPr>
          <p:nvPr>
            <p:ph type="body" idx="1"/>
          </p:nvPr>
        </p:nvSpPr>
        <p:spPr>
          <a:xfrm>
            <a:off x="720000" y="1240138"/>
            <a:ext cx="7704000" cy="39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Some of the researches done in this area are listed in the following table:</a:t>
            </a:r>
            <a:endParaRPr dirty="0"/>
          </a:p>
        </p:txBody>
      </p:sp>
      <p:graphicFrame>
        <p:nvGraphicFramePr>
          <p:cNvPr id="357" name="Google Shape;357;p32"/>
          <p:cNvGraphicFramePr/>
          <p:nvPr>
            <p:extLst>
              <p:ext uri="{D42A27DB-BD31-4B8C-83A1-F6EECF244321}">
                <p14:modId xmlns:p14="http://schemas.microsoft.com/office/powerpoint/2010/main" val="1699307968"/>
              </p:ext>
            </p:extLst>
          </p:nvPr>
        </p:nvGraphicFramePr>
        <p:xfrm>
          <a:off x="803081" y="1767225"/>
          <a:ext cx="7323150" cy="2256135"/>
        </p:xfrm>
        <a:graphic>
          <a:graphicData uri="http://schemas.openxmlformats.org/drawingml/2006/table">
            <a:tbl>
              <a:tblPr>
                <a:noFill/>
                <a:tableStyleId>{A1119550-7C10-4DBA-901E-BDF7107E12EC}</a:tableStyleId>
              </a:tblPr>
              <a:tblGrid>
                <a:gridCol w="644312">
                  <a:extLst>
                    <a:ext uri="{9D8B030D-6E8A-4147-A177-3AD203B41FA5}">
                      <a16:colId xmlns:a16="http://schemas.microsoft.com/office/drawing/2014/main" val="213229850"/>
                    </a:ext>
                  </a:extLst>
                </a:gridCol>
                <a:gridCol w="3252285">
                  <a:extLst>
                    <a:ext uri="{9D8B030D-6E8A-4147-A177-3AD203B41FA5}">
                      <a16:colId xmlns:a16="http://schemas.microsoft.com/office/drawing/2014/main" val="20001"/>
                    </a:ext>
                  </a:extLst>
                </a:gridCol>
                <a:gridCol w="3426553">
                  <a:extLst>
                    <a:ext uri="{9D8B030D-6E8A-4147-A177-3AD203B41FA5}">
                      <a16:colId xmlns:a16="http://schemas.microsoft.com/office/drawing/2014/main" val="2523266397"/>
                    </a:ext>
                  </a:extLst>
                </a:gridCol>
              </a:tblGrid>
              <a:tr h="488542">
                <a:tc>
                  <a:txBody>
                    <a:bodyPr/>
                    <a:lstStyle/>
                    <a:p>
                      <a:pPr marL="0" lvl="0" indent="0" algn="ctr" rtl="0">
                        <a:spcBef>
                          <a:spcPts val="0"/>
                        </a:spcBef>
                        <a:spcAft>
                          <a:spcPts val="1600"/>
                        </a:spcAft>
                        <a:buNone/>
                      </a:pPr>
                      <a:r>
                        <a:rPr lang="en-US" sz="1000" b="1" dirty="0">
                          <a:solidFill>
                            <a:schemeClr val="dk1"/>
                          </a:solidFill>
                          <a:latin typeface="Albert Sans"/>
                          <a:ea typeface="Albert Sans"/>
                          <a:cs typeface="Albert Sans"/>
                          <a:sym typeface="Albert Sans"/>
                        </a:rPr>
                        <a:t>Year</a:t>
                      </a: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US" sz="1000" b="1" dirty="0">
                          <a:solidFill>
                            <a:schemeClr val="dk1"/>
                          </a:solidFill>
                          <a:latin typeface="Albert Sans"/>
                          <a:ea typeface="Albert Sans"/>
                          <a:cs typeface="Albert Sans"/>
                          <a:sym typeface="Albert Sans"/>
                        </a:rPr>
                        <a:t>Title</a:t>
                      </a:r>
                    </a:p>
                  </a:txBody>
                  <a:tcPr marL="91425" marR="91425" marT="0" marB="0"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US" sz="1000" b="1" dirty="0">
                          <a:solidFill>
                            <a:schemeClr val="dk1"/>
                          </a:solidFill>
                          <a:latin typeface="Albert Sans"/>
                          <a:ea typeface="Albert Sans"/>
                          <a:cs typeface="Albert Sans"/>
                          <a:sym typeface="Albert Sans"/>
                        </a:rPr>
                        <a:t>Description of the work</a:t>
                      </a:r>
                    </a:p>
                  </a:txBody>
                  <a:tcPr marL="91425" marR="91425" marT="0" marB="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88542">
                <a:tc>
                  <a:txBody>
                    <a:bodyPr/>
                    <a:lstStyle/>
                    <a:p>
                      <a:pPr marL="0" marR="0" lvl="0" indent="0" algn="ctr" rtl="0">
                        <a:lnSpc>
                          <a:spcPct val="100000"/>
                        </a:lnSpc>
                        <a:spcBef>
                          <a:spcPts val="0"/>
                        </a:spcBef>
                        <a:spcAft>
                          <a:spcPts val="1600"/>
                        </a:spcAft>
                        <a:buNone/>
                      </a:pPr>
                      <a:r>
                        <a:rPr lang="en-US" sz="1000" dirty="0">
                          <a:solidFill>
                            <a:schemeClr val="dk1"/>
                          </a:solidFill>
                          <a:latin typeface="Albert Sans"/>
                          <a:ea typeface="Albert Sans"/>
                          <a:cs typeface="Albert Sans"/>
                          <a:sym typeface="Albert Sans"/>
                        </a:rPr>
                        <a:t>2018</a:t>
                      </a:r>
                    </a:p>
                  </a:txBody>
                  <a:tcPr marL="91425" marR="91425" marT="0" marB="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1600"/>
                        </a:spcAft>
                        <a:buNone/>
                      </a:pPr>
                      <a:r>
                        <a:rPr lang="en-US" sz="1000" dirty="0">
                          <a:solidFill>
                            <a:schemeClr val="dk1"/>
                          </a:solidFill>
                          <a:latin typeface="Albert Sans"/>
                          <a:ea typeface="Albert Sans"/>
                          <a:cs typeface="Albert Sans"/>
                          <a:sym typeface="Albert Sans"/>
                        </a:rPr>
                        <a:t>Higher Education Student Dropout Prediction and Analysis through Educational Data Mining by Vinayak Hegde, </a:t>
                      </a:r>
                      <a:r>
                        <a:rPr lang="en-US" sz="1000" dirty="0" err="1">
                          <a:solidFill>
                            <a:schemeClr val="dk1"/>
                          </a:solidFill>
                          <a:latin typeface="Albert Sans"/>
                          <a:ea typeface="Albert Sans"/>
                          <a:cs typeface="Albert Sans"/>
                          <a:sym typeface="Albert Sans"/>
                        </a:rPr>
                        <a:t>Prageeth</a:t>
                      </a:r>
                      <a:r>
                        <a:rPr lang="en-US" sz="1000" dirty="0">
                          <a:solidFill>
                            <a:schemeClr val="dk1"/>
                          </a:solidFill>
                          <a:latin typeface="Albert Sans"/>
                          <a:ea typeface="Albert Sans"/>
                          <a:cs typeface="Albert Sans"/>
                          <a:sym typeface="Albert Sans"/>
                        </a:rPr>
                        <a:t> P </a:t>
                      </a:r>
                      <a:r>
                        <a:rPr lang="en-US" sz="1000" dirty="0" err="1">
                          <a:solidFill>
                            <a:schemeClr val="dk1"/>
                          </a:solidFill>
                          <a:latin typeface="Albert Sans"/>
                          <a:ea typeface="Albert Sans"/>
                          <a:cs typeface="Albert Sans"/>
                          <a:sym typeface="Albert Sans"/>
                        </a:rPr>
                        <a:t>P</a:t>
                      </a:r>
                      <a:endParaRPr lang="en-US" sz="1000" dirty="0">
                        <a:solidFill>
                          <a:schemeClr val="dk1"/>
                        </a:solidFill>
                        <a:latin typeface="Albert Sans"/>
                        <a:ea typeface="Albert Sans"/>
                        <a:cs typeface="Albert Sans"/>
                        <a:sym typeface="Albert Sans"/>
                      </a:endParaRPr>
                    </a:p>
                  </a:txBody>
                  <a:tcPr marL="91425" marR="91425" marT="0" marB="0"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1600"/>
                        </a:spcAft>
                        <a:buNone/>
                      </a:pPr>
                      <a:r>
                        <a:rPr lang="en-US" sz="1000" dirty="0">
                          <a:solidFill>
                            <a:schemeClr val="dk1"/>
                          </a:solidFill>
                          <a:latin typeface="Albert Sans"/>
                          <a:ea typeface="Albert Sans"/>
                          <a:cs typeface="Albert Sans"/>
                          <a:sym typeface="Albert Sans"/>
                        </a:rPr>
                        <a:t>This paper has done a predictive analysis of a </a:t>
                      </a:r>
                      <a:r>
                        <a:rPr lang="en-US" sz="1000" b="1" dirty="0">
                          <a:solidFill>
                            <a:schemeClr val="dk1"/>
                          </a:solidFill>
                          <a:latin typeface="Albert Sans"/>
                          <a:ea typeface="Albert Sans"/>
                          <a:cs typeface="Albert Sans"/>
                          <a:sym typeface="Albert Sans"/>
                        </a:rPr>
                        <a:t>different dataset </a:t>
                      </a:r>
                      <a:r>
                        <a:rPr lang="en-US" sz="1000" dirty="0">
                          <a:solidFill>
                            <a:schemeClr val="dk1"/>
                          </a:solidFill>
                          <a:latin typeface="Albert Sans"/>
                          <a:ea typeface="Albert Sans"/>
                          <a:cs typeface="Albert Sans"/>
                          <a:sym typeface="Albert Sans"/>
                        </a:rPr>
                        <a:t>that has several features that govern the student dropout. They have deployed the </a:t>
                      </a:r>
                      <a:r>
                        <a:rPr lang="en-US" sz="1000" b="1" dirty="0">
                          <a:solidFill>
                            <a:schemeClr val="dk1"/>
                          </a:solidFill>
                          <a:latin typeface="Albert Sans"/>
                          <a:ea typeface="Albert Sans"/>
                          <a:cs typeface="Albert Sans"/>
                          <a:sym typeface="Albert Sans"/>
                        </a:rPr>
                        <a:t>Naïve Bayes algorithm</a:t>
                      </a:r>
                      <a:r>
                        <a:rPr lang="en-US" sz="1000" dirty="0">
                          <a:solidFill>
                            <a:schemeClr val="dk1"/>
                          </a:solidFill>
                          <a:latin typeface="Albert Sans"/>
                          <a:ea typeface="Albert Sans"/>
                          <a:cs typeface="Albert Sans"/>
                          <a:sym typeface="Albert Sans"/>
                        </a:rPr>
                        <a:t> in </a:t>
                      </a:r>
                      <a:r>
                        <a:rPr lang="en-US" sz="1000" b="1" dirty="0">
                          <a:solidFill>
                            <a:schemeClr val="dk1"/>
                          </a:solidFill>
                          <a:latin typeface="Albert Sans"/>
                          <a:ea typeface="Albert Sans"/>
                          <a:cs typeface="Albert Sans"/>
                          <a:sym typeface="Albert Sans"/>
                        </a:rPr>
                        <a:t>R</a:t>
                      </a:r>
                      <a:r>
                        <a:rPr lang="en-US" sz="1000" dirty="0">
                          <a:solidFill>
                            <a:schemeClr val="dk1"/>
                          </a:solidFill>
                          <a:latin typeface="Albert Sans"/>
                          <a:ea typeface="Albert Sans"/>
                          <a:cs typeface="Albert Sans"/>
                          <a:sym typeface="Albert Sans"/>
                        </a:rPr>
                        <a:t> programming language using </a:t>
                      </a:r>
                      <a:r>
                        <a:rPr lang="en-US" sz="1000" b="1" dirty="0">
                          <a:solidFill>
                            <a:schemeClr val="dk1"/>
                          </a:solidFill>
                          <a:latin typeface="Albert Sans"/>
                          <a:ea typeface="Albert Sans"/>
                          <a:cs typeface="Albert Sans"/>
                          <a:sym typeface="Albert Sans"/>
                        </a:rPr>
                        <a:t>Weka</a:t>
                      </a:r>
                    </a:p>
                  </a:txBody>
                  <a:tcPr marL="91425" marR="91425" marT="0" marB="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3153198958"/>
                  </a:ext>
                </a:extLst>
              </a:tr>
              <a:tr h="488542">
                <a:tc>
                  <a:txBody>
                    <a:bodyPr/>
                    <a:lstStyle/>
                    <a:p>
                      <a:pPr marL="0" marR="0" lvl="0" indent="0" algn="ctr" rtl="0">
                        <a:lnSpc>
                          <a:spcPct val="100000"/>
                        </a:lnSpc>
                        <a:spcBef>
                          <a:spcPts val="0"/>
                        </a:spcBef>
                        <a:spcAft>
                          <a:spcPts val="1600"/>
                        </a:spcAft>
                        <a:buNone/>
                      </a:pPr>
                      <a:r>
                        <a:rPr lang="en-US" sz="1000" dirty="0">
                          <a:solidFill>
                            <a:schemeClr val="dk1"/>
                          </a:solidFill>
                          <a:latin typeface="Albert Sans"/>
                          <a:ea typeface="Albert Sans"/>
                          <a:cs typeface="Albert Sans"/>
                          <a:sym typeface="Albert Sans"/>
                        </a:rPr>
                        <a:t>2022</a:t>
                      </a: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1600"/>
                        </a:spcAft>
                        <a:buNone/>
                      </a:pPr>
                      <a:r>
                        <a:rPr lang="en-US" sz="1000" dirty="0">
                          <a:solidFill>
                            <a:schemeClr val="dk1"/>
                          </a:solidFill>
                          <a:latin typeface="Albert Sans"/>
                          <a:ea typeface="Albert Sans"/>
                          <a:cs typeface="Albert Sans"/>
                          <a:sym typeface="Albert Sans"/>
                        </a:rPr>
                        <a:t>Predicting Student Dropout and Academic Success by Valentim </a:t>
                      </a:r>
                      <a:r>
                        <a:rPr lang="en-US" sz="1000" dirty="0" err="1">
                          <a:solidFill>
                            <a:schemeClr val="dk1"/>
                          </a:solidFill>
                          <a:latin typeface="Albert Sans"/>
                          <a:ea typeface="Albert Sans"/>
                          <a:cs typeface="Albert Sans"/>
                          <a:sym typeface="Albert Sans"/>
                        </a:rPr>
                        <a:t>Realinho</a:t>
                      </a:r>
                      <a:r>
                        <a:rPr lang="en-US" sz="1000" dirty="0">
                          <a:solidFill>
                            <a:schemeClr val="dk1"/>
                          </a:solidFill>
                          <a:latin typeface="Albert Sans"/>
                          <a:ea typeface="Albert Sans"/>
                          <a:cs typeface="Albert Sans"/>
                          <a:sym typeface="Albert Sans"/>
                        </a:rPr>
                        <a:t>, Jorge Machado, Luis Baptista, and Monica V. Martins</a:t>
                      </a:r>
                    </a:p>
                  </a:txBody>
                  <a:tcPr marL="91425" marR="91425" marT="0" marB="0"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1600"/>
                        </a:spcAft>
                        <a:buNone/>
                      </a:pPr>
                      <a:r>
                        <a:rPr lang="en-US" sz="1000" dirty="0">
                          <a:solidFill>
                            <a:schemeClr val="dk1"/>
                          </a:solidFill>
                          <a:latin typeface="Albert Sans"/>
                          <a:ea typeface="Albert Sans"/>
                          <a:cs typeface="Albert Sans"/>
                          <a:sym typeface="Albert Sans"/>
                        </a:rPr>
                        <a:t>This research paper did an exploratory data analysis on the </a:t>
                      </a:r>
                      <a:r>
                        <a:rPr lang="en-US" sz="1000" b="1" dirty="0">
                          <a:solidFill>
                            <a:schemeClr val="dk1"/>
                          </a:solidFill>
                          <a:latin typeface="Albert Sans"/>
                          <a:ea typeface="Albert Sans"/>
                          <a:cs typeface="Albert Sans"/>
                          <a:sym typeface="Albert Sans"/>
                        </a:rPr>
                        <a:t>same dataset</a:t>
                      </a:r>
                      <a:r>
                        <a:rPr lang="en-US" sz="1000" dirty="0">
                          <a:solidFill>
                            <a:schemeClr val="dk1"/>
                          </a:solidFill>
                          <a:latin typeface="Albert Sans"/>
                          <a:ea typeface="Albert Sans"/>
                          <a:cs typeface="Albert Sans"/>
                          <a:sym typeface="Albert Sans"/>
                        </a:rPr>
                        <a:t> using </a:t>
                      </a:r>
                      <a:r>
                        <a:rPr lang="en-US" sz="1000" b="1" dirty="0">
                          <a:solidFill>
                            <a:schemeClr val="dk1"/>
                          </a:solidFill>
                          <a:latin typeface="Albert Sans"/>
                          <a:ea typeface="Albert Sans"/>
                          <a:cs typeface="Albert Sans"/>
                          <a:sym typeface="Albert Sans"/>
                        </a:rPr>
                        <a:t>Python</a:t>
                      </a:r>
                      <a:r>
                        <a:rPr lang="en-US" sz="1000" dirty="0">
                          <a:solidFill>
                            <a:schemeClr val="dk1"/>
                          </a:solidFill>
                          <a:latin typeface="Albert Sans"/>
                          <a:ea typeface="Albert Sans"/>
                          <a:cs typeface="Albert Sans"/>
                          <a:sym typeface="Albert Sans"/>
                        </a:rPr>
                        <a:t> programming language. The paper found some important analytics and described the feature labels in the database.</a:t>
                      </a:r>
                    </a:p>
                  </a:txBody>
                  <a:tcPr marL="91425" marR="91425" marT="0" marB="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48393">
                <a:tc>
                  <a:txBody>
                    <a:bodyPr/>
                    <a:lstStyle/>
                    <a:p>
                      <a:pPr marL="0" lvl="0" indent="0" algn="ctr" rtl="0">
                        <a:spcBef>
                          <a:spcPts val="0"/>
                        </a:spcBef>
                        <a:spcAft>
                          <a:spcPts val="1600"/>
                        </a:spcAft>
                        <a:buNone/>
                      </a:pPr>
                      <a:r>
                        <a:rPr lang="en-US" sz="1000" dirty="0">
                          <a:solidFill>
                            <a:schemeClr val="dk1"/>
                          </a:solidFill>
                          <a:latin typeface="Albert Sans"/>
                          <a:ea typeface="Albert Sans"/>
                          <a:cs typeface="Albert Sans"/>
                          <a:sym typeface="Albert Sans"/>
                        </a:rPr>
                        <a:t>2023</a:t>
                      </a: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US" sz="1000" dirty="0">
                          <a:solidFill>
                            <a:schemeClr val="dk1"/>
                          </a:solidFill>
                          <a:latin typeface="Albert Sans"/>
                          <a:ea typeface="Albert Sans"/>
                          <a:cs typeface="Albert Sans"/>
                          <a:sym typeface="Albert Sans"/>
                        </a:rPr>
                        <a:t>Undergraduate student dropout prediction using machine learning by D. </a:t>
                      </a:r>
                      <a:r>
                        <a:rPr lang="en-US" sz="1000" dirty="0" err="1">
                          <a:solidFill>
                            <a:schemeClr val="dk1"/>
                          </a:solidFill>
                          <a:latin typeface="Albert Sans"/>
                          <a:ea typeface="Albert Sans"/>
                          <a:cs typeface="Albert Sans"/>
                          <a:sym typeface="Albert Sans"/>
                        </a:rPr>
                        <a:t>Mahitha</a:t>
                      </a:r>
                      <a:r>
                        <a:rPr lang="en-US" sz="1000" dirty="0">
                          <a:solidFill>
                            <a:schemeClr val="dk1"/>
                          </a:solidFill>
                          <a:latin typeface="Albert Sans"/>
                          <a:ea typeface="Albert Sans"/>
                          <a:cs typeface="Albert Sans"/>
                          <a:sym typeface="Albert Sans"/>
                        </a:rPr>
                        <a:t>, A. Ramya Sri, A. </a:t>
                      </a:r>
                      <a:r>
                        <a:rPr lang="en-US" sz="1000" dirty="0" err="1">
                          <a:solidFill>
                            <a:schemeClr val="dk1"/>
                          </a:solidFill>
                          <a:latin typeface="Albert Sans"/>
                          <a:ea typeface="Albert Sans"/>
                          <a:cs typeface="Albert Sans"/>
                          <a:sym typeface="Albert Sans"/>
                        </a:rPr>
                        <a:t>Rishitha</a:t>
                      </a:r>
                      <a:r>
                        <a:rPr lang="en-US" sz="1000" dirty="0">
                          <a:solidFill>
                            <a:schemeClr val="dk1"/>
                          </a:solidFill>
                          <a:latin typeface="Albert Sans"/>
                          <a:ea typeface="Albert Sans"/>
                          <a:cs typeface="Albert Sans"/>
                          <a:sym typeface="Albert Sans"/>
                        </a:rPr>
                        <a:t>, A. </a:t>
                      </a:r>
                      <a:r>
                        <a:rPr lang="en-US" sz="1000" dirty="0" err="1">
                          <a:solidFill>
                            <a:schemeClr val="dk1"/>
                          </a:solidFill>
                          <a:latin typeface="Albert Sans"/>
                          <a:ea typeface="Albert Sans"/>
                          <a:cs typeface="Albert Sans"/>
                          <a:sym typeface="Albert Sans"/>
                        </a:rPr>
                        <a:t>Jeevani</a:t>
                      </a:r>
                      <a:r>
                        <a:rPr lang="en-US" sz="1000" dirty="0">
                          <a:solidFill>
                            <a:schemeClr val="dk1"/>
                          </a:solidFill>
                          <a:latin typeface="Albert Sans"/>
                          <a:ea typeface="Albert Sans"/>
                          <a:cs typeface="Albert Sans"/>
                          <a:sym typeface="Albert Sans"/>
                        </a:rPr>
                        <a:t>, and B. Sanya</a:t>
                      </a:r>
                    </a:p>
                  </a:txBody>
                  <a:tcPr marL="91425" marR="91425" marT="0" marB="0"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US" sz="1000" dirty="0">
                          <a:solidFill>
                            <a:schemeClr val="dk1"/>
                          </a:solidFill>
                          <a:latin typeface="Albert Sans"/>
                          <a:ea typeface="Albert Sans"/>
                          <a:cs typeface="Albert Sans"/>
                          <a:sym typeface="Albert Sans"/>
                        </a:rPr>
                        <a:t>They have predicted student dropout based on some key features that they have found out by ranking them using </a:t>
                      </a:r>
                      <a:r>
                        <a:rPr lang="en-US" sz="1000" b="1" dirty="0">
                          <a:solidFill>
                            <a:schemeClr val="dk1"/>
                          </a:solidFill>
                          <a:latin typeface="Albert Sans"/>
                          <a:ea typeface="Albert Sans"/>
                          <a:cs typeface="Albert Sans"/>
                          <a:sym typeface="Albert Sans"/>
                        </a:rPr>
                        <a:t>Python</a:t>
                      </a:r>
                      <a:r>
                        <a:rPr lang="en-US" sz="1000" dirty="0">
                          <a:solidFill>
                            <a:schemeClr val="dk1"/>
                          </a:solidFill>
                          <a:latin typeface="Albert Sans"/>
                          <a:ea typeface="Albert Sans"/>
                          <a:cs typeface="Albert Sans"/>
                          <a:sym typeface="Albert Sans"/>
                        </a:rPr>
                        <a:t> programming language.</a:t>
                      </a:r>
                    </a:p>
                  </a:txBody>
                  <a:tcPr marL="91425" marR="91425" marT="0" marB="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Dataset Used</a:t>
            </a:r>
            <a:endParaRPr dirty="0"/>
          </a:p>
        </p:txBody>
      </p:sp>
      <p:sp>
        <p:nvSpPr>
          <p:cNvPr id="26" name="Google Shape;356;p32">
            <a:extLst>
              <a:ext uri="{FF2B5EF4-FFF2-40B4-BE49-F238E27FC236}">
                <a16:creationId xmlns:a16="http://schemas.microsoft.com/office/drawing/2014/main" id="{ED976A45-832B-E72B-9B14-DBAFA94C22F7}"/>
              </a:ext>
            </a:extLst>
          </p:cNvPr>
          <p:cNvSpPr txBox="1">
            <a:spLocks/>
          </p:cNvSpPr>
          <p:nvPr/>
        </p:nvSpPr>
        <p:spPr>
          <a:xfrm>
            <a:off x="720000" y="1271944"/>
            <a:ext cx="7704000" cy="398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000"/>
              <a:buFont typeface="Raleway"/>
              <a:buNone/>
              <a:defRPr sz="1800" b="1" i="0" u="none" strike="noStrike" cap="none">
                <a:solidFill>
                  <a:schemeClr val="dk1"/>
                </a:solidFill>
                <a:latin typeface="Inter Tight"/>
                <a:ea typeface="Inter Tight"/>
                <a:cs typeface="Inter Tight"/>
                <a:sym typeface="Inter Tight"/>
              </a:defRPr>
            </a:lvl1pPr>
            <a:lvl2pPr marL="914400" marR="0" lvl="1"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9pPr>
          </a:lstStyle>
          <a:p>
            <a:pPr marL="0" indent="0"/>
            <a:r>
              <a:rPr lang="en-US" sz="1200" dirty="0">
                <a:latin typeface="Albert Sans"/>
                <a:sym typeface="Albert Sans"/>
              </a:rPr>
              <a:t>Dataset source link: </a:t>
            </a:r>
            <a:r>
              <a:rPr lang="en-US" sz="1200" b="0" dirty="0">
                <a:solidFill>
                  <a:schemeClr val="accent3"/>
                </a:solidFill>
                <a:latin typeface="Albert Sans"/>
                <a:sym typeface="Albert Sans"/>
                <a:hlinkClick r:id="rId3">
                  <a:extLst>
                    <a:ext uri="{A12FA001-AC4F-418D-AE19-62706E023703}">
                      <ahyp:hlinkClr xmlns:ahyp="http://schemas.microsoft.com/office/drawing/2018/hyperlinkcolor" val="tx"/>
                    </a:ext>
                  </a:extLst>
                </a:hlinkClick>
              </a:rPr>
              <a:t>https://doi.org/10.5281/zenodo.5777339 </a:t>
            </a:r>
            <a:endParaRPr lang="en-US" sz="1200" b="0" dirty="0">
              <a:solidFill>
                <a:schemeClr val="accent3"/>
              </a:solidFill>
              <a:latin typeface="Albert Sans"/>
              <a:sym typeface="Albert Sans"/>
            </a:endParaRPr>
          </a:p>
        </p:txBody>
      </p:sp>
      <p:sp>
        <p:nvSpPr>
          <p:cNvPr id="27" name="Google Shape;356;p32">
            <a:extLst>
              <a:ext uri="{FF2B5EF4-FFF2-40B4-BE49-F238E27FC236}">
                <a16:creationId xmlns:a16="http://schemas.microsoft.com/office/drawing/2014/main" id="{1AD59EFC-8110-99DD-E209-09ACF678F298}"/>
              </a:ext>
            </a:extLst>
          </p:cNvPr>
          <p:cNvSpPr txBox="1">
            <a:spLocks/>
          </p:cNvSpPr>
          <p:nvPr/>
        </p:nvSpPr>
        <p:spPr>
          <a:xfrm>
            <a:off x="720000" y="1725212"/>
            <a:ext cx="7704000" cy="22265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000"/>
              <a:buFont typeface="Raleway"/>
              <a:buNone/>
              <a:defRPr sz="1800" b="1" i="0" u="none" strike="noStrike" cap="none">
                <a:solidFill>
                  <a:schemeClr val="dk1"/>
                </a:solidFill>
                <a:latin typeface="Inter Tight"/>
                <a:ea typeface="Inter Tight"/>
                <a:cs typeface="Inter Tight"/>
                <a:sym typeface="Inter Tight"/>
              </a:defRPr>
            </a:lvl1pPr>
            <a:lvl2pPr marL="914400" marR="0" lvl="1"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9pPr>
          </a:lstStyle>
          <a:p>
            <a:pPr marL="0" indent="0"/>
            <a:r>
              <a:rPr lang="en-US" sz="1200" b="0" dirty="0">
                <a:solidFill>
                  <a:schemeClr val="tx1"/>
                </a:solidFill>
                <a:latin typeface="Albert Sans"/>
                <a:sym typeface="Albert Sans"/>
              </a:rPr>
              <a:t>This dataset has been created by aggregating information from various data sources and includes features like: demographics, socio-economic status, macroeconomics, etc. It has </a:t>
            </a:r>
            <a:r>
              <a:rPr lang="en-US" sz="1200" dirty="0">
                <a:solidFill>
                  <a:schemeClr val="tx1"/>
                </a:solidFill>
                <a:latin typeface="Albert Sans"/>
                <a:sym typeface="Albert Sans"/>
              </a:rPr>
              <a:t>35</a:t>
            </a:r>
            <a:r>
              <a:rPr lang="en-US" sz="1200" b="0" dirty="0">
                <a:solidFill>
                  <a:schemeClr val="tx1"/>
                </a:solidFill>
                <a:latin typeface="Albert Sans"/>
                <a:sym typeface="Albert Sans"/>
              </a:rPr>
              <a:t> columns and </a:t>
            </a:r>
            <a:r>
              <a:rPr lang="en-US" sz="1200" dirty="0">
                <a:solidFill>
                  <a:schemeClr val="tx1"/>
                </a:solidFill>
                <a:latin typeface="Albert Sans"/>
                <a:sym typeface="Albert Sans"/>
              </a:rPr>
              <a:t>4424</a:t>
            </a:r>
            <a:r>
              <a:rPr lang="en-US" sz="1200" b="0" dirty="0">
                <a:solidFill>
                  <a:schemeClr val="tx1"/>
                </a:solidFill>
                <a:latin typeface="Albert Sans"/>
                <a:sym typeface="Albert Sans"/>
              </a:rPr>
              <a:t> entries. Some of the features are as follows:</a:t>
            </a:r>
          </a:p>
          <a:p>
            <a:pPr marL="0" indent="0"/>
            <a:endParaRPr lang="en-US" sz="1200" b="0" dirty="0">
              <a:solidFill>
                <a:schemeClr val="tx1"/>
              </a:solidFill>
              <a:latin typeface="Albert Sans"/>
              <a:sym typeface="Albert Sans"/>
            </a:endParaRPr>
          </a:p>
          <a:p>
            <a:pPr marL="228600" indent="-228600">
              <a:buFont typeface="Arial" panose="020B0604020202020204" pitchFamily="34" charset="0"/>
              <a:buChar char="•"/>
            </a:pPr>
            <a:r>
              <a:rPr lang="en-US" sz="1200" b="0" dirty="0">
                <a:solidFill>
                  <a:schemeClr val="tx1"/>
                </a:solidFill>
                <a:latin typeface="Albert Sans"/>
                <a:sym typeface="Albert Sans"/>
              </a:rPr>
              <a:t>Marital Status</a:t>
            </a:r>
          </a:p>
          <a:p>
            <a:pPr marL="228600" indent="-228600">
              <a:buFont typeface="Arial" panose="020B0604020202020204" pitchFamily="34" charset="0"/>
              <a:buChar char="•"/>
            </a:pPr>
            <a:r>
              <a:rPr lang="en-US" sz="1200" b="0" dirty="0">
                <a:solidFill>
                  <a:schemeClr val="tx1"/>
                </a:solidFill>
                <a:latin typeface="Albert Sans"/>
                <a:sym typeface="Albert Sans"/>
              </a:rPr>
              <a:t>Age at enrollment</a:t>
            </a:r>
          </a:p>
          <a:p>
            <a:pPr marL="228600" indent="-228600">
              <a:buFont typeface="Arial" panose="020B0604020202020204" pitchFamily="34" charset="0"/>
              <a:buChar char="•"/>
            </a:pPr>
            <a:r>
              <a:rPr lang="en-US" sz="1200" b="0" dirty="0">
                <a:solidFill>
                  <a:schemeClr val="tx1"/>
                </a:solidFill>
                <a:latin typeface="Albert Sans"/>
                <a:sym typeface="Albert Sans"/>
              </a:rPr>
              <a:t>Debtor</a:t>
            </a:r>
          </a:p>
          <a:p>
            <a:pPr marL="228600" indent="-228600">
              <a:buFont typeface="Arial" panose="020B0604020202020204" pitchFamily="34" charset="0"/>
              <a:buChar char="•"/>
            </a:pPr>
            <a:r>
              <a:rPr lang="en-US" sz="1200" b="0" dirty="0">
                <a:solidFill>
                  <a:schemeClr val="tx1"/>
                </a:solidFill>
                <a:latin typeface="Albert Sans"/>
                <a:sym typeface="Albert Sans"/>
              </a:rPr>
              <a:t>Tuition fees up to date</a:t>
            </a:r>
          </a:p>
          <a:p>
            <a:pPr marL="228600" indent="-228600">
              <a:buFont typeface="Arial" panose="020B0604020202020204" pitchFamily="34" charset="0"/>
              <a:buChar char="•"/>
            </a:pPr>
            <a:r>
              <a:rPr lang="en-US" sz="1200" b="0" dirty="0">
                <a:solidFill>
                  <a:schemeClr val="tx1"/>
                </a:solidFill>
                <a:latin typeface="Albert Sans"/>
                <a:sym typeface="Albert Sans"/>
              </a:rPr>
              <a:t>Gender</a:t>
            </a:r>
          </a:p>
          <a:p>
            <a:pPr marL="228600" indent="-228600">
              <a:buFont typeface="Arial" panose="020B0604020202020204" pitchFamily="34" charset="0"/>
              <a:buChar char="•"/>
            </a:pPr>
            <a:r>
              <a:rPr lang="en-US" sz="1200" b="0" dirty="0">
                <a:solidFill>
                  <a:schemeClr val="tx1"/>
                </a:solidFill>
                <a:latin typeface="Albert Sans"/>
                <a:sym typeface="Albert Sans"/>
              </a:rPr>
              <a:t>Scholarship holder</a:t>
            </a:r>
          </a:p>
          <a:p>
            <a:pPr marL="228600" indent="-228600">
              <a:buFont typeface="Arial" panose="020B0604020202020204" pitchFamily="34" charset="0"/>
              <a:buChar char="•"/>
            </a:pPr>
            <a:r>
              <a:rPr lang="en-US" sz="1200" b="0" dirty="0">
                <a:solidFill>
                  <a:schemeClr val="tx1"/>
                </a:solidFill>
                <a:latin typeface="Albert Sans"/>
                <a:sym typeface="Albert Sans"/>
              </a:rPr>
              <a:t>Target (Dropout, Graduated or Enrolled)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Proposed Methodology</a:t>
            </a:r>
            <a:endParaRPr dirty="0"/>
          </a:p>
        </p:txBody>
      </p:sp>
      <mc:AlternateContent xmlns:mc="http://schemas.openxmlformats.org/markup-compatibility/2006">
        <mc:Choice xmlns:a14="http://schemas.microsoft.com/office/drawing/2010/main" Requires="a14">
          <p:sp>
            <p:nvSpPr>
              <p:cNvPr id="2" name="Google Shape;356;p32">
                <a:extLst>
                  <a:ext uri="{FF2B5EF4-FFF2-40B4-BE49-F238E27FC236}">
                    <a16:creationId xmlns:a16="http://schemas.microsoft.com/office/drawing/2014/main" id="{A4772FB9-C277-D70B-1E60-91EA55568647}"/>
                  </a:ext>
                </a:extLst>
              </p:cNvPr>
              <p:cNvSpPr txBox="1">
                <a:spLocks/>
              </p:cNvSpPr>
              <p:nvPr/>
            </p:nvSpPr>
            <p:spPr>
              <a:xfrm>
                <a:off x="720000" y="1017725"/>
                <a:ext cx="7704000" cy="34952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000"/>
                  <a:buFont typeface="Raleway"/>
                  <a:buNone/>
                  <a:defRPr sz="1800" b="1" i="0" u="none" strike="noStrike" cap="none">
                    <a:solidFill>
                      <a:schemeClr val="dk1"/>
                    </a:solidFill>
                    <a:latin typeface="Inter Tight"/>
                    <a:ea typeface="Inter Tight"/>
                    <a:cs typeface="Inter Tight"/>
                    <a:sym typeface="Inter Tight"/>
                  </a:defRPr>
                </a:lvl1pPr>
                <a:lvl2pPr marL="914400" marR="0" lvl="1"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9pPr>
              </a:lstStyle>
              <a:p>
                <a:pPr marL="0" indent="0"/>
                <a:r>
                  <a:rPr lang="en-US" sz="1400" b="0" dirty="0">
                    <a:solidFill>
                      <a:schemeClr val="tx1"/>
                    </a:solidFill>
                    <a:latin typeface="Albert Sans"/>
                    <a:sym typeface="Albert Sans"/>
                  </a:rPr>
                  <a:t>Our purpose of this work is to help the institutions in getting some insights of the reasons behind the dropout of students from the higher education institutions.</a:t>
                </a:r>
              </a:p>
              <a:p>
                <a:pPr marL="0" indent="0"/>
                <a:r>
                  <a:rPr lang="en-US" sz="1400" b="0" dirty="0">
                    <a:solidFill>
                      <a:schemeClr val="tx1"/>
                    </a:solidFill>
                    <a:latin typeface="Albert Sans"/>
                    <a:sym typeface="Albert Sans"/>
                  </a:rPr>
                  <a:t>Main approach to be followed in this project is:</a:t>
                </a:r>
              </a:p>
              <a:p>
                <a:pPr marL="0" indent="0"/>
                <a:endParaRPr lang="en-US" sz="1400" b="0" dirty="0">
                  <a:solidFill>
                    <a:schemeClr val="tx1"/>
                  </a:solidFill>
                  <a:latin typeface="Albert Sans"/>
                  <a:sym typeface="Albert Sans"/>
                </a:endParaRPr>
              </a:p>
              <a:p>
                <a:pPr marL="171450" indent="-171450">
                  <a:buFont typeface="Arial" panose="020B0604020202020204" pitchFamily="34" charset="0"/>
                  <a:buChar char="•"/>
                </a:pPr>
                <a:r>
                  <a:rPr lang="en-US" sz="1400" b="0" dirty="0">
                    <a:solidFill>
                      <a:schemeClr val="tx1"/>
                    </a:solidFill>
                    <a:latin typeface="Albert Sans"/>
                    <a:sym typeface="Albert Sans"/>
                  </a:rPr>
                  <a:t>Analyzing the dataset and its features and trends</a:t>
                </a:r>
              </a:p>
              <a:p>
                <a:pPr marL="171450" indent="-171450">
                  <a:buFont typeface="Arial" panose="020B0604020202020204" pitchFamily="34" charset="0"/>
                  <a:buChar char="•"/>
                </a:pPr>
                <a:r>
                  <a:rPr lang="en-US" sz="1400" b="0" dirty="0">
                    <a:solidFill>
                      <a:schemeClr val="tx1"/>
                    </a:solidFill>
                    <a:latin typeface="Albert Sans"/>
                    <a:sym typeface="Albert Sans"/>
                  </a:rPr>
                  <a:t>With the help of the paper</a:t>
                </a:r>
                <a14:m>
                  <m:oMath xmlns:m="http://schemas.openxmlformats.org/officeDocument/2006/math">
                    <m:sSup>
                      <m:sSupPr>
                        <m:ctrlPr>
                          <a:rPr lang="en-US" sz="900" b="0" i="1" smtClean="0">
                            <a:solidFill>
                              <a:schemeClr val="tx1"/>
                            </a:solidFill>
                            <a:latin typeface="Cambria Math" panose="02040503050406030204" pitchFamily="18" charset="0"/>
                            <a:sym typeface="Albert Sans"/>
                          </a:rPr>
                        </m:ctrlPr>
                      </m:sSupPr>
                      <m:e>
                        <m:r>
                          <m:rPr>
                            <m:nor/>
                          </m:rPr>
                          <a:rPr lang="en-US" sz="900" b="0" i="0" smtClean="0">
                            <a:solidFill>
                              <a:schemeClr val="tx1"/>
                            </a:solidFill>
                            <a:latin typeface="Cambria Math" panose="02040503050406030204" pitchFamily="18" charset="0"/>
                            <a:sym typeface="Albert Sans"/>
                          </a:rPr>
                          <m:t> </m:t>
                        </m:r>
                      </m:e>
                      <m:sup>
                        <m:r>
                          <m:rPr>
                            <m:nor/>
                          </m:rPr>
                          <a:rPr lang="en-US" sz="900" b="0" i="0" smtClean="0">
                            <a:solidFill>
                              <a:schemeClr val="tx1"/>
                            </a:solidFill>
                            <a:latin typeface="Cambria Math" panose="02040503050406030204" pitchFamily="18" charset="0"/>
                            <a:sym typeface="Albert Sans"/>
                            <a:hlinkClick r:id="rId3"/>
                          </a:rPr>
                          <m:t>[1]</m:t>
                        </m:r>
                      </m:sup>
                    </m:sSup>
                  </m:oMath>
                </a14:m>
                <a:r>
                  <a:rPr lang="en-US" sz="1400" b="0" dirty="0">
                    <a:solidFill>
                      <a:schemeClr val="tx1"/>
                    </a:solidFill>
                    <a:latin typeface="Albert Sans"/>
                    <a:sym typeface="Albert Sans"/>
                  </a:rPr>
                  <a:t>, we are going to look into the ways to analyze this dataset better as it is extremely unbalanced </a:t>
                </a:r>
              </a:p>
              <a:p>
                <a:pPr marL="0" indent="0"/>
                <a:endParaRPr lang="en-US" sz="1400" b="0" dirty="0">
                  <a:solidFill>
                    <a:schemeClr val="tx1"/>
                  </a:solidFill>
                  <a:latin typeface="Albert Sans"/>
                  <a:sym typeface="Albert Sans"/>
                </a:endParaRPr>
              </a:p>
              <a:p>
                <a:pPr marL="0" indent="0" algn="ctr"/>
                <a:r>
                  <a:rPr lang="en-US" sz="1400" i="1" dirty="0">
                    <a:solidFill>
                      <a:schemeClr val="tx1"/>
                    </a:solidFill>
                    <a:latin typeface="Albert Sans"/>
                    <a:sym typeface="Albert Sans"/>
                  </a:rPr>
                  <a:t>(Dropout : Enrolled : Graduate = 2 : 1 : 3 nearly)</a:t>
                </a:r>
              </a:p>
              <a:p>
                <a:pPr marL="0" indent="0" algn="ctr"/>
                <a:endParaRPr lang="en-US" sz="1400" i="1" dirty="0">
                  <a:solidFill>
                    <a:schemeClr val="tx1"/>
                  </a:solidFill>
                  <a:latin typeface="Albert Sans"/>
                  <a:sym typeface="Albert Sans"/>
                </a:endParaRPr>
              </a:p>
              <a:p>
                <a:pPr marL="171450" indent="-171450">
                  <a:buFont typeface="Arial" panose="020B0604020202020204" pitchFamily="34" charset="0"/>
                  <a:buChar char="•"/>
                </a:pPr>
                <a:r>
                  <a:rPr lang="en-US" sz="1400" b="0" dirty="0">
                    <a:solidFill>
                      <a:schemeClr val="tx1"/>
                    </a:solidFill>
                    <a:latin typeface="Albert Sans"/>
                    <a:sym typeface="Albert Sans"/>
                  </a:rPr>
                  <a:t>We are going to try to implement the techniques mentioned (just mentioned not implemented) in the research paper</a:t>
                </a:r>
                <a14:m>
                  <m:oMath xmlns:m="http://schemas.openxmlformats.org/officeDocument/2006/math">
                    <m:sSup>
                      <m:sSupPr>
                        <m:ctrlPr>
                          <a:rPr lang="en-US" sz="800" b="0" i="1" smtClean="0">
                            <a:solidFill>
                              <a:schemeClr val="tx1"/>
                            </a:solidFill>
                            <a:latin typeface="Cambria Math" panose="02040503050406030204" pitchFamily="18" charset="0"/>
                            <a:sym typeface="Albert Sans"/>
                          </a:rPr>
                        </m:ctrlPr>
                      </m:sSupPr>
                      <m:e>
                        <m:r>
                          <m:rPr>
                            <m:nor/>
                          </m:rPr>
                          <a:rPr lang="en-US" sz="800" b="0" i="0" smtClean="0">
                            <a:solidFill>
                              <a:schemeClr val="tx1"/>
                            </a:solidFill>
                            <a:latin typeface="Cambria Math" panose="02040503050406030204" pitchFamily="18" charset="0"/>
                            <a:sym typeface="Albert Sans"/>
                          </a:rPr>
                          <m:t> </m:t>
                        </m:r>
                      </m:e>
                      <m:sup>
                        <m:r>
                          <m:rPr>
                            <m:nor/>
                          </m:rPr>
                          <a:rPr lang="en-US" sz="800" b="0" i="0" smtClean="0">
                            <a:solidFill>
                              <a:schemeClr val="tx1"/>
                            </a:solidFill>
                            <a:latin typeface="Cambria Math" panose="02040503050406030204" pitchFamily="18" charset="0"/>
                            <a:sym typeface="Albert Sans"/>
                            <a:hlinkClick r:id="rId3"/>
                          </a:rPr>
                          <m:t>[1]</m:t>
                        </m:r>
                      </m:sup>
                    </m:sSup>
                  </m:oMath>
                </a14:m>
                <a:r>
                  <a:rPr lang="en-US" sz="1400" b="0" dirty="0">
                    <a:solidFill>
                      <a:schemeClr val="tx1"/>
                    </a:solidFill>
                    <a:latin typeface="Albert Sans"/>
                    <a:sym typeface="Albert Sans"/>
                  </a:rPr>
                  <a:t> e.g. sampling techniques like </a:t>
                </a:r>
                <a:r>
                  <a:rPr lang="en-US" sz="1400" dirty="0">
                    <a:solidFill>
                      <a:schemeClr val="tx1"/>
                    </a:solidFill>
                    <a:latin typeface="Albert Sans"/>
                    <a:sym typeface="Albert Sans"/>
                  </a:rPr>
                  <a:t>SMOTE (Synthetic Minority Oversampling Technique)</a:t>
                </a:r>
                <a:r>
                  <a:rPr lang="en-US" sz="1400" b="0" dirty="0">
                    <a:solidFill>
                      <a:schemeClr val="tx1"/>
                    </a:solidFill>
                    <a:latin typeface="Albert Sans"/>
                    <a:sym typeface="Albert Sans"/>
                  </a:rPr>
                  <a:t>, </a:t>
                </a:r>
                <a:r>
                  <a:rPr lang="en-US" sz="1400" dirty="0">
                    <a:solidFill>
                      <a:schemeClr val="tx1"/>
                    </a:solidFill>
                    <a:latin typeface="Albert Sans"/>
                    <a:sym typeface="Albert Sans"/>
                  </a:rPr>
                  <a:t>ADASYN (Adaptive Synthetic Sampling Approach)</a:t>
                </a:r>
              </a:p>
              <a:p>
                <a:pPr marL="171450" indent="-171450">
                  <a:buFont typeface="Arial" panose="020B0604020202020204" pitchFamily="34" charset="0"/>
                  <a:buChar char="•"/>
                </a:pPr>
                <a:r>
                  <a:rPr lang="en-US" sz="1400" b="0" dirty="0">
                    <a:solidFill>
                      <a:schemeClr val="tx1"/>
                    </a:solidFill>
                    <a:latin typeface="Albert Sans"/>
                    <a:sym typeface="Albert Sans"/>
                  </a:rPr>
                  <a:t>Incorporating the ML algorithms which have in-built balancing steps such as </a:t>
                </a:r>
                <a:r>
                  <a:rPr lang="en-US" sz="1400" dirty="0">
                    <a:solidFill>
                      <a:schemeClr val="tx1"/>
                    </a:solidFill>
                    <a:latin typeface="Albert Sans"/>
                    <a:sym typeface="Albert Sans"/>
                  </a:rPr>
                  <a:t>Balanced Random Forest</a:t>
                </a:r>
              </a:p>
              <a:p>
                <a:pPr marL="171450" indent="-171450">
                  <a:buFont typeface="Arial" panose="020B0604020202020204" pitchFamily="34" charset="0"/>
                  <a:buChar char="•"/>
                </a:pPr>
                <a:r>
                  <a:rPr lang="en-US" sz="1400" b="0" dirty="0">
                    <a:solidFill>
                      <a:schemeClr val="tx1"/>
                    </a:solidFill>
                    <a:latin typeface="Albert Sans"/>
                    <a:sym typeface="Albert Sans"/>
                  </a:rPr>
                  <a:t>Finding feature importance through </a:t>
                </a:r>
                <a:r>
                  <a:rPr lang="en-US" sz="1400" dirty="0">
                    <a:solidFill>
                      <a:schemeClr val="tx1"/>
                    </a:solidFill>
                    <a:latin typeface="Albert Sans"/>
                    <a:sym typeface="Albert Sans"/>
                  </a:rPr>
                  <a:t>Permutation Feature Importance</a:t>
                </a:r>
              </a:p>
            </p:txBody>
          </p:sp>
        </mc:Choice>
        <mc:Fallback>
          <p:sp>
            <p:nvSpPr>
              <p:cNvPr id="2" name="Google Shape;356;p32">
                <a:extLst>
                  <a:ext uri="{FF2B5EF4-FFF2-40B4-BE49-F238E27FC236}">
                    <a16:creationId xmlns:a16="http://schemas.microsoft.com/office/drawing/2014/main" id="{A4772FB9-C277-D70B-1E60-91EA55568647}"/>
                  </a:ext>
                </a:extLst>
              </p:cNvPr>
              <p:cNvSpPr txBox="1">
                <a:spLocks noRot="1" noChangeAspect="1" noMove="1" noResize="1" noEditPoints="1" noAdjustHandles="1" noChangeArrowheads="1" noChangeShapeType="1" noTextEdit="1"/>
              </p:cNvSpPr>
              <p:nvPr/>
            </p:nvSpPr>
            <p:spPr>
              <a:xfrm>
                <a:off x="720000" y="1017725"/>
                <a:ext cx="7704000" cy="3495281"/>
              </a:xfrm>
              <a:prstGeom prst="rect">
                <a:avLst/>
              </a:prstGeom>
              <a:blipFill>
                <a:blip r:embed="rId4"/>
                <a:stretch>
                  <a:fillRect l="-712" b="-4887"/>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480333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Completed till now</a:t>
            </a:r>
            <a:endParaRPr dirty="0"/>
          </a:p>
        </p:txBody>
      </p:sp>
      <p:sp>
        <p:nvSpPr>
          <p:cNvPr id="2" name="Google Shape;356;p32">
            <a:extLst>
              <a:ext uri="{FF2B5EF4-FFF2-40B4-BE49-F238E27FC236}">
                <a16:creationId xmlns:a16="http://schemas.microsoft.com/office/drawing/2014/main" id="{A4772FB9-C277-D70B-1E60-91EA55568647}"/>
              </a:ext>
            </a:extLst>
          </p:cNvPr>
          <p:cNvSpPr txBox="1">
            <a:spLocks/>
          </p:cNvSpPr>
          <p:nvPr/>
        </p:nvSpPr>
        <p:spPr>
          <a:xfrm>
            <a:off x="720000" y="1105011"/>
            <a:ext cx="7704000" cy="31489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000"/>
              <a:buFont typeface="Raleway"/>
              <a:buNone/>
              <a:defRPr sz="1800" b="1" i="0" u="none" strike="noStrike" cap="none">
                <a:solidFill>
                  <a:schemeClr val="dk1"/>
                </a:solidFill>
                <a:latin typeface="Inter Tight"/>
                <a:ea typeface="Inter Tight"/>
                <a:cs typeface="Inter Tight"/>
                <a:sym typeface="Inter Tight"/>
              </a:defRPr>
            </a:lvl1pPr>
            <a:lvl2pPr marL="914400" marR="0" lvl="1"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9pPr>
          </a:lstStyle>
          <a:p>
            <a:pPr marL="0" indent="0"/>
            <a:r>
              <a:rPr lang="en-US" sz="1400" b="0" dirty="0">
                <a:solidFill>
                  <a:schemeClr val="tx1"/>
                </a:solidFill>
                <a:latin typeface="Albert Sans"/>
                <a:sym typeface="Albert Sans"/>
              </a:rPr>
              <a:t>We have done the following steps till now:</a:t>
            </a:r>
          </a:p>
          <a:p>
            <a:pPr marL="285750" indent="-285750">
              <a:buFont typeface="Arial" panose="020B0604020202020204" pitchFamily="34" charset="0"/>
              <a:buChar char="•"/>
            </a:pPr>
            <a:r>
              <a:rPr lang="en-US" sz="1400" b="0" dirty="0">
                <a:solidFill>
                  <a:schemeClr val="tx1"/>
                </a:solidFill>
                <a:latin typeface="Albert Sans"/>
                <a:sym typeface="Albert Sans"/>
              </a:rPr>
              <a:t>Data cleaning</a:t>
            </a:r>
          </a:p>
          <a:p>
            <a:pPr marL="285750" indent="-285750">
              <a:buFont typeface="Arial" panose="020B0604020202020204" pitchFamily="34" charset="0"/>
              <a:buChar char="•"/>
            </a:pPr>
            <a:r>
              <a:rPr lang="en-US" sz="1400" b="0" dirty="0">
                <a:solidFill>
                  <a:schemeClr val="tx1"/>
                </a:solidFill>
                <a:latin typeface="Albert Sans"/>
                <a:sym typeface="Albert Sans"/>
              </a:rPr>
              <a:t>Data Transformation</a:t>
            </a:r>
          </a:p>
          <a:p>
            <a:pPr marL="285750" indent="-285750">
              <a:buFont typeface="Arial" panose="020B0604020202020204" pitchFamily="34" charset="0"/>
              <a:buChar char="•"/>
            </a:pPr>
            <a:r>
              <a:rPr lang="en-US" sz="1400" b="0" dirty="0">
                <a:solidFill>
                  <a:schemeClr val="tx1"/>
                </a:solidFill>
                <a:latin typeface="Albert Sans"/>
                <a:sym typeface="Albert Sans"/>
              </a:rPr>
              <a:t>Tried to handle the outliers present in the dataset (could not accomplish)</a:t>
            </a:r>
          </a:p>
          <a:p>
            <a:pPr marL="285750" indent="-285750">
              <a:buFont typeface="Arial" panose="020B0604020202020204" pitchFamily="34" charset="0"/>
              <a:buChar char="•"/>
            </a:pPr>
            <a:r>
              <a:rPr lang="en-US" sz="1400" b="0" dirty="0">
                <a:solidFill>
                  <a:schemeClr val="tx1"/>
                </a:solidFill>
                <a:latin typeface="Albert Sans"/>
                <a:sym typeface="Albert Sans"/>
              </a:rPr>
              <a:t>Visualized the dataset and the relationship between the various features with each other and the target – with count, KDE and heatmap plots</a:t>
            </a:r>
          </a:p>
          <a:p>
            <a:pPr marL="285750" indent="-285750">
              <a:buFont typeface="Arial" panose="020B0604020202020204" pitchFamily="34" charset="0"/>
              <a:buChar char="•"/>
            </a:pPr>
            <a:r>
              <a:rPr lang="en-US" sz="1400" b="0" dirty="0">
                <a:solidFill>
                  <a:schemeClr val="tx1"/>
                </a:solidFill>
                <a:latin typeface="Albert Sans"/>
                <a:sym typeface="Albert Sans"/>
              </a:rPr>
              <a:t>Found out the features that are strongest or most important in the dataset. The technique used to find out the ranking were Correlation and Chi-square test </a:t>
            </a:r>
          </a:p>
          <a:p>
            <a:pPr marL="285750" indent="-285750">
              <a:buFont typeface="Arial" panose="020B0604020202020204" pitchFamily="34" charset="0"/>
              <a:buChar char="•"/>
            </a:pPr>
            <a:r>
              <a:rPr lang="en-US" sz="1400" b="0" dirty="0">
                <a:solidFill>
                  <a:schemeClr val="tx1"/>
                </a:solidFill>
                <a:latin typeface="Albert Sans"/>
                <a:sym typeface="Albert Sans"/>
              </a:rPr>
              <a:t>The most important features are mentioned on the next slide in the rank from strongest to weakest</a:t>
            </a:r>
          </a:p>
          <a:p>
            <a:pPr marL="285750" indent="-285750">
              <a:buFont typeface="Arial" panose="020B0604020202020204" pitchFamily="34" charset="0"/>
              <a:buChar char="•"/>
            </a:pPr>
            <a:r>
              <a:rPr lang="en-US" sz="1400" b="0" dirty="0">
                <a:solidFill>
                  <a:schemeClr val="tx1"/>
                </a:solidFill>
                <a:latin typeface="Albert Sans"/>
                <a:sym typeface="Albert Sans"/>
              </a:rPr>
              <a:t>Deployed various classical ML models like Naïve Bayes, SVM, KNN, Decision Tree, and Random Forest. Also, deployed various newer ML models like AdaBoost, </a:t>
            </a:r>
            <a:r>
              <a:rPr lang="en-US" sz="1400" b="0" dirty="0" err="1">
                <a:solidFill>
                  <a:schemeClr val="tx1"/>
                </a:solidFill>
                <a:latin typeface="Albert Sans"/>
                <a:sym typeface="Albert Sans"/>
              </a:rPr>
              <a:t>XGBoost</a:t>
            </a:r>
            <a:r>
              <a:rPr lang="en-US" sz="1400" b="0" dirty="0">
                <a:solidFill>
                  <a:schemeClr val="tx1"/>
                </a:solidFill>
                <a:latin typeface="Albert Sans"/>
                <a:sym typeface="Albert Sans"/>
              </a:rPr>
              <a:t>, and </a:t>
            </a:r>
            <a:r>
              <a:rPr lang="en-US" sz="1400" b="0" dirty="0" err="1">
                <a:solidFill>
                  <a:schemeClr val="tx1"/>
                </a:solidFill>
                <a:latin typeface="Albert Sans"/>
                <a:sym typeface="Albert Sans"/>
              </a:rPr>
              <a:t>LogitBoost</a:t>
            </a:r>
            <a:r>
              <a:rPr lang="en-US" sz="1400" b="0" dirty="0">
                <a:solidFill>
                  <a:schemeClr val="tx1"/>
                </a:solidFill>
                <a:latin typeface="Albert Sans"/>
                <a:sym typeface="Albert Sans"/>
              </a:rPr>
              <a:t> with 5-fold cross validation.</a:t>
            </a:r>
          </a:p>
          <a:p>
            <a:pPr marL="285750" indent="-285750">
              <a:buFont typeface="Arial" panose="020B0604020202020204" pitchFamily="34" charset="0"/>
              <a:buChar char="•"/>
            </a:pPr>
            <a:r>
              <a:rPr lang="en-US" sz="1400" b="0" dirty="0">
                <a:solidFill>
                  <a:schemeClr val="tx1"/>
                </a:solidFill>
                <a:latin typeface="Albert Sans"/>
                <a:sym typeface="Albert Sans"/>
              </a:rPr>
              <a:t>Analyzed these models and concluded that Random Forest Classifier is the most accurate model with the accuracy of 76% with no overfitting.</a:t>
            </a:r>
          </a:p>
          <a:p>
            <a:pPr marL="285750" indent="-285750">
              <a:buFont typeface="Arial" panose="020B0604020202020204" pitchFamily="34" charset="0"/>
              <a:buChar char="•"/>
            </a:pPr>
            <a:r>
              <a:rPr lang="en-US" sz="1400" b="0" dirty="0">
                <a:solidFill>
                  <a:schemeClr val="tx1"/>
                </a:solidFill>
                <a:latin typeface="Albert Sans"/>
                <a:sym typeface="Albert Sans"/>
              </a:rPr>
              <a:t>Other models were either overfitting or they were less accurate.</a:t>
            </a:r>
          </a:p>
          <a:p>
            <a:pPr marL="285750" indent="-285750">
              <a:buFont typeface="Arial" panose="020B0604020202020204" pitchFamily="34" charset="0"/>
              <a:buChar char="•"/>
            </a:pPr>
            <a:endParaRPr lang="en-US" sz="1400" b="0" dirty="0">
              <a:solidFill>
                <a:schemeClr val="tx1"/>
              </a:solidFill>
              <a:latin typeface="Albert Sans"/>
              <a:sym typeface="Albert Sans"/>
            </a:endParaRPr>
          </a:p>
        </p:txBody>
      </p:sp>
    </p:spTree>
    <p:extLst>
      <p:ext uri="{BB962C8B-B14F-4D97-AF65-F5344CB8AC3E}">
        <p14:creationId xmlns:p14="http://schemas.microsoft.com/office/powerpoint/2010/main" val="2596102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Some analytics derived from the dataset</a:t>
            </a:r>
            <a:endParaRPr dirty="0"/>
          </a:p>
        </p:txBody>
      </p:sp>
      <p:sp>
        <p:nvSpPr>
          <p:cNvPr id="2" name="Google Shape;356;p32">
            <a:extLst>
              <a:ext uri="{FF2B5EF4-FFF2-40B4-BE49-F238E27FC236}">
                <a16:creationId xmlns:a16="http://schemas.microsoft.com/office/drawing/2014/main" id="{A4772FB9-C277-D70B-1E60-91EA55568647}"/>
              </a:ext>
            </a:extLst>
          </p:cNvPr>
          <p:cNvSpPr txBox="1">
            <a:spLocks/>
          </p:cNvSpPr>
          <p:nvPr/>
        </p:nvSpPr>
        <p:spPr>
          <a:xfrm>
            <a:off x="720000" y="1105011"/>
            <a:ext cx="7704000" cy="37373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000"/>
              <a:buFont typeface="Raleway"/>
              <a:buNone/>
              <a:defRPr sz="1800" b="1" i="0" u="none" strike="noStrike" cap="none">
                <a:solidFill>
                  <a:schemeClr val="dk1"/>
                </a:solidFill>
                <a:latin typeface="Inter Tight"/>
                <a:ea typeface="Inter Tight"/>
                <a:cs typeface="Inter Tight"/>
                <a:sym typeface="Inter Tight"/>
              </a:defRPr>
            </a:lvl1pPr>
            <a:lvl2pPr marL="914400" marR="0" lvl="1"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9pPr>
          </a:lstStyle>
          <a:p>
            <a:pPr marL="285750" indent="-285750">
              <a:buFont typeface="Arial" panose="020B0604020202020204" pitchFamily="34" charset="0"/>
              <a:buChar char="•"/>
            </a:pPr>
            <a:r>
              <a:rPr lang="en-US" sz="1400" b="0" dirty="0">
                <a:solidFill>
                  <a:schemeClr val="tx1"/>
                </a:solidFill>
                <a:latin typeface="Albert Sans"/>
                <a:sym typeface="Albert Sans"/>
              </a:rPr>
              <a:t>Most of the students with the age of around 23 years are most likely to drop out from the institutions</a:t>
            </a:r>
          </a:p>
          <a:p>
            <a:pPr marL="0" indent="0"/>
            <a:endParaRPr lang="en-US" sz="1400" b="0" dirty="0">
              <a:solidFill>
                <a:schemeClr val="tx1"/>
              </a:solidFill>
              <a:latin typeface="Albert Sans"/>
              <a:sym typeface="Albert Sans"/>
            </a:endParaRPr>
          </a:p>
          <a:p>
            <a:pPr marL="285750" indent="-285750">
              <a:buFont typeface="Arial" panose="020B0604020202020204" pitchFamily="34" charset="0"/>
              <a:buChar char="•"/>
            </a:pPr>
            <a:r>
              <a:rPr lang="en-US" sz="1400" b="0" dirty="0">
                <a:solidFill>
                  <a:schemeClr val="tx1"/>
                </a:solidFill>
                <a:latin typeface="Albert Sans"/>
                <a:sym typeface="Albert Sans"/>
              </a:rPr>
              <a:t>Students who have pending tuition fees are most likely to drop out. This also infers that their economic condition might not be favorable.</a:t>
            </a:r>
          </a:p>
          <a:p>
            <a:pPr marL="0" indent="0"/>
            <a:endParaRPr lang="en-US" sz="1400" b="0" dirty="0">
              <a:solidFill>
                <a:schemeClr val="tx1"/>
              </a:solidFill>
              <a:latin typeface="Albert Sans"/>
              <a:sym typeface="Albert Sans"/>
            </a:endParaRPr>
          </a:p>
          <a:p>
            <a:pPr marL="285750" indent="-285750">
              <a:buFont typeface="Arial" panose="020B0604020202020204" pitchFamily="34" charset="0"/>
              <a:buChar char="•"/>
            </a:pPr>
            <a:r>
              <a:rPr lang="en-US" sz="1400" b="0" dirty="0">
                <a:solidFill>
                  <a:schemeClr val="tx1"/>
                </a:solidFill>
                <a:latin typeface="Albert Sans"/>
                <a:sym typeface="Albert Sans"/>
              </a:rPr>
              <a:t>The most important features that have strong correlation with the target feature are:</a:t>
            </a:r>
          </a:p>
          <a:p>
            <a:pPr marL="0" indent="0"/>
            <a:r>
              <a:rPr lang="en-US" sz="1400" b="0" dirty="0">
                <a:solidFill>
                  <a:schemeClr val="tx1"/>
                </a:solidFill>
                <a:latin typeface="Albert Sans"/>
                <a:sym typeface="Albert Sans"/>
              </a:rPr>
              <a:t>      - Curricular units 2nd </a:t>
            </a:r>
            <a:r>
              <a:rPr lang="en-US" sz="1400" b="0" dirty="0" err="1">
                <a:solidFill>
                  <a:schemeClr val="tx1"/>
                </a:solidFill>
                <a:latin typeface="Albert Sans"/>
                <a:sym typeface="Albert Sans"/>
              </a:rPr>
              <a:t>sem</a:t>
            </a:r>
            <a:r>
              <a:rPr lang="en-US" sz="1400" b="0" dirty="0">
                <a:solidFill>
                  <a:schemeClr val="tx1"/>
                </a:solidFill>
                <a:latin typeface="Albert Sans"/>
                <a:sym typeface="Albert Sans"/>
              </a:rPr>
              <a:t> (grade)</a:t>
            </a:r>
          </a:p>
          <a:p>
            <a:pPr marL="0" indent="0"/>
            <a:r>
              <a:rPr lang="en-US" sz="1400" b="0" dirty="0">
                <a:solidFill>
                  <a:schemeClr val="tx1"/>
                </a:solidFill>
                <a:latin typeface="Albert Sans"/>
                <a:sym typeface="Albert Sans"/>
              </a:rPr>
              <a:t>      - Curricular units 2nd </a:t>
            </a:r>
            <a:r>
              <a:rPr lang="en-US" sz="1400" b="0" dirty="0" err="1">
                <a:solidFill>
                  <a:schemeClr val="tx1"/>
                </a:solidFill>
                <a:latin typeface="Albert Sans"/>
                <a:sym typeface="Albert Sans"/>
              </a:rPr>
              <a:t>sem</a:t>
            </a:r>
            <a:r>
              <a:rPr lang="en-US" sz="1400" b="0" dirty="0">
                <a:solidFill>
                  <a:schemeClr val="tx1"/>
                </a:solidFill>
                <a:latin typeface="Albert Sans"/>
                <a:sym typeface="Albert Sans"/>
              </a:rPr>
              <a:t> (approved)</a:t>
            </a:r>
          </a:p>
          <a:p>
            <a:pPr marL="0" indent="0"/>
            <a:r>
              <a:rPr lang="en-US" sz="1400" b="0" dirty="0">
                <a:solidFill>
                  <a:schemeClr val="tx1"/>
                </a:solidFill>
                <a:latin typeface="Albert Sans"/>
                <a:sym typeface="Albert Sans"/>
              </a:rPr>
              <a:t>      - Curricular units 1st </a:t>
            </a:r>
            <a:r>
              <a:rPr lang="en-US" sz="1400" b="0" dirty="0" err="1">
                <a:solidFill>
                  <a:schemeClr val="tx1"/>
                </a:solidFill>
                <a:latin typeface="Albert Sans"/>
                <a:sym typeface="Albert Sans"/>
              </a:rPr>
              <a:t>sem</a:t>
            </a:r>
            <a:r>
              <a:rPr lang="en-US" sz="1400" b="0" dirty="0">
                <a:solidFill>
                  <a:schemeClr val="tx1"/>
                </a:solidFill>
                <a:latin typeface="Albert Sans"/>
                <a:sym typeface="Albert Sans"/>
              </a:rPr>
              <a:t> (approved)</a:t>
            </a:r>
          </a:p>
          <a:p>
            <a:pPr marL="0" indent="0"/>
            <a:r>
              <a:rPr lang="en-US" sz="1400" b="0" dirty="0">
                <a:solidFill>
                  <a:schemeClr val="tx1"/>
                </a:solidFill>
                <a:latin typeface="Albert Sans"/>
                <a:sym typeface="Albert Sans"/>
              </a:rPr>
              <a:t>      - Curricular units 1st </a:t>
            </a:r>
            <a:r>
              <a:rPr lang="en-US" sz="1400" b="0" dirty="0" err="1">
                <a:solidFill>
                  <a:schemeClr val="tx1"/>
                </a:solidFill>
                <a:latin typeface="Albert Sans"/>
                <a:sym typeface="Albert Sans"/>
              </a:rPr>
              <a:t>sem</a:t>
            </a:r>
            <a:r>
              <a:rPr lang="en-US" sz="1400" b="0" dirty="0">
                <a:solidFill>
                  <a:schemeClr val="tx1"/>
                </a:solidFill>
                <a:latin typeface="Albert Sans"/>
                <a:sym typeface="Albert Sans"/>
              </a:rPr>
              <a:t> (grade)</a:t>
            </a:r>
          </a:p>
          <a:p>
            <a:pPr marL="0" indent="0"/>
            <a:r>
              <a:rPr lang="en-US" sz="1400" b="0" dirty="0">
                <a:solidFill>
                  <a:schemeClr val="tx1"/>
                </a:solidFill>
                <a:latin typeface="Albert Sans"/>
                <a:sym typeface="Albert Sans"/>
              </a:rPr>
              <a:t>      - Age at enrollment</a:t>
            </a:r>
          </a:p>
          <a:p>
            <a:pPr marL="0" indent="0"/>
            <a:r>
              <a:rPr lang="en-US" sz="1400" b="0" dirty="0">
                <a:solidFill>
                  <a:schemeClr val="tx1"/>
                </a:solidFill>
                <a:latin typeface="Albert Sans"/>
                <a:sym typeface="Albert Sans"/>
              </a:rPr>
              <a:t>      - Scholarship holder</a:t>
            </a:r>
          </a:p>
          <a:p>
            <a:pPr marL="0" indent="0"/>
            <a:r>
              <a:rPr lang="en-US" sz="1400" b="0" dirty="0">
                <a:solidFill>
                  <a:schemeClr val="tx1"/>
                </a:solidFill>
                <a:latin typeface="Albert Sans"/>
                <a:sym typeface="Albert Sans"/>
              </a:rPr>
              <a:t>      - Debtor</a:t>
            </a:r>
          </a:p>
          <a:p>
            <a:pPr marL="0" indent="0"/>
            <a:r>
              <a:rPr lang="en-US" sz="1400" b="0" dirty="0">
                <a:solidFill>
                  <a:schemeClr val="tx1"/>
                </a:solidFill>
                <a:latin typeface="Albert Sans"/>
                <a:sym typeface="Albert Sans"/>
              </a:rPr>
              <a:t>      - Gender</a:t>
            </a:r>
          </a:p>
          <a:p>
            <a:pPr marL="0" indent="0"/>
            <a:r>
              <a:rPr lang="en-US" sz="1400" b="0" dirty="0">
                <a:solidFill>
                  <a:schemeClr val="tx1"/>
                </a:solidFill>
                <a:latin typeface="Albert Sans"/>
                <a:sym typeface="Albert Sans"/>
              </a:rPr>
              <a:t>      - Tuition fees up to date</a:t>
            </a:r>
          </a:p>
        </p:txBody>
      </p:sp>
    </p:spTree>
    <p:extLst>
      <p:ext uri="{BB962C8B-B14F-4D97-AF65-F5344CB8AC3E}">
        <p14:creationId xmlns:p14="http://schemas.microsoft.com/office/powerpoint/2010/main" val="2394212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Some analytics derived from the dataset (cont.)</a:t>
            </a:r>
            <a:endParaRPr sz="2400" dirty="0"/>
          </a:p>
        </p:txBody>
      </p:sp>
      <p:sp>
        <p:nvSpPr>
          <p:cNvPr id="2" name="Google Shape;356;p32">
            <a:extLst>
              <a:ext uri="{FF2B5EF4-FFF2-40B4-BE49-F238E27FC236}">
                <a16:creationId xmlns:a16="http://schemas.microsoft.com/office/drawing/2014/main" id="{A4772FB9-C277-D70B-1E60-91EA55568647}"/>
              </a:ext>
            </a:extLst>
          </p:cNvPr>
          <p:cNvSpPr txBox="1">
            <a:spLocks/>
          </p:cNvSpPr>
          <p:nvPr/>
        </p:nvSpPr>
        <p:spPr>
          <a:xfrm>
            <a:off x="720000" y="1105011"/>
            <a:ext cx="7704000" cy="37373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000"/>
              <a:buFont typeface="Raleway"/>
              <a:buNone/>
              <a:defRPr sz="1800" b="1" i="0" u="none" strike="noStrike" cap="none">
                <a:solidFill>
                  <a:schemeClr val="dk1"/>
                </a:solidFill>
                <a:latin typeface="Inter Tight"/>
                <a:ea typeface="Inter Tight"/>
                <a:cs typeface="Inter Tight"/>
                <a:sym typeface="Inter Tight"/>
              </a:defRPr>
            </a:lvl1pPr>
            <a:lvl2pPr marL="914400" marR="0" lvl="1"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dk1"/>
              </a:buClr>
              <a:buSzPts val="2000"/>
              <a:buFont typeface="Raleway"/>
              <a:buNone/>
              <a:defRPr sz="2000" b="1" i="0" u="none" strike="noStrike" cap="none">
                <a:solidFill>
                  <a:schemeClr val="dk1"/>
                </a:solidFill>
                <a:latin typeface="Raleway"/>
                <a:ea typeface="Raleway"/>
                <a:cs typeface="Raleway"/>
                <a:sym typeface="Raleway"/>
              </a:defRPr>
            </a:lvl9pPr>
          </a:lstStyle>
          <a:p>
            <a:pPr marL="285750" indent="-285750">
              <a:buFont typeface="Arial" panose="020B0604020202020204" pitchFamily="34" charset="0"/>
              <a:buChar char="•"/>
            </a:pPr>
            <a:r>
              <a:rPr lang="en-US" sz="1400" b="0" dirty="0">
                <a:solidFill>
                  <a:schemeClr val="tx1"/>
                </a:solidFill>
                <a:latin typeface="Albert Sans"/>
                <a:sym typeface="Albert Sans"/>
              </a:rPr>
              <a:t>When some algorithms like Decision Tree, and KNN were applied on the dataset, they seemed to overfit. They were giving much higher accuracies on the training dataset than on the testing dataset.</a:t>
            </a:r>
          </a:p>
          <a:p>
            <a:pPr marL="0" indent="0"/>
            <a:endParaRPr lang="en-US" sz="1400" b="0" dirty="0">
              <a:solidFill>
                <a:schemeClr val="tx1"/>
              </a:solidFill>
              <a:latin typeface="Albert Sans"/>
              <a:sym typeface="Albert Sans"/>
            </a:endParaRPr>
          </a:p>
          <a:p>
            <a:pPr marL="285750" indent="-285750">
              <a:buFont typeface="Arial" panose="020B0604020202020204" pitchFamily="34" charset="0"/>
              <a:buChar char="•"/>
            </a:pPr>
            <a:r>
              <a:rPr lang="en-US" sz="1400" b="0" dirty="0">
                <a:solidFill>
                  <a:schemeClr val="tx1"/>
                </a:solidFill>
                <a:latin typeface="Albert Sans"/>
                <a:sym typeface="Albert Sans"/>
              </a:rPr>
              <a:t>There are many outliers in many of the features of the dataset that needs to be handled or removed but we could not do this (searching for some methods to accomplish this)</a:t>
            </a:r>
          </a:p>
          <a:p>
            <a:pPr marL="0" indent="0"/>
            <a:endParaRPr lang="en-US" sz="1400" b="0" dirty="0">
              <a:solidFill>
                <a:schemeClr val="tx1"/>
              </a:solidFill>
              <a:latin typeface="Albert Sans"/>
              <a:sym typeface="Albert Sans"/>
            </a:endParaRPr>
          </a:p>
          <a:p>
            <a:pPr marL="285750" indent="-285750">
              <a:buFont typeface="Arial" panose="020B0604020202020204" pitchFamily="34" charset="0"/>
              <a:buChar char="•"/>
            </a:pPr>
            <a:r>
              <a:rPr lang="en-US" sz="1400" b="0" dirty="0">
                <a:solidFill>
                  <a:schemeClr val="tx1"/>
                </a:solidFill>
                <a:latin typeface="Albert Sans"/>
                <a:sym typeface="Albert Sans"/>
              </a:rPr>
              <a:t>According to our analysis, we found out that more number of females dropping out were far more than the number of males dropping out.</a:t>
            </a:r>
          </a:p>
          <a:p>
            <a:pPr marL="0" indent="0"/>
            <a:endParaRPr lang="en-US" sz="1400" b="0" dirty="0">
              <a:solidFill>
                <a:schemeClr val="tx1"/>
              </a:solidFill>
              <a:latin typeface="Albert Sans"/>
              <a:sym typeface="Albert Sans"/>
            </a:endParaRPr>
          </a:p>
          <a:p>
            <a:pPr marL="285750" indent="-285750">
              <a:buFont typeface="Arial" panose="020B0604020202020204" pitchFamily="34" charset="0"/>
              <a:buChar char="•"/>
            </a:pPr>
            <a:r>
              <a:rPr lang="en-US" sz="1400" b="0" dirty="0">
                <a:solidFill>
                  <a:schemeClr val="tx1"/>
                </a:solidFill>
                <a:latin typeface="Albert Sans"/>
                <a:sym typeface="Albert Sans"/>
              </a:rPr>
              <a:t>Dataset is highly imbalanced with respect to the target variable. One of the most important task for next few days would be to remove this misbalancing for more accurate results.</a:t>
            </a:r>
          </a:p>
        </p:txBody>
      </p:sp>
    </p:spTree>
    <p:extLst>
      <p:ext uri="{BB962C8B-B14F-4D97-AF65-F5344CB8AC3E}">
        <p14:creationId xmlns:p14="http://schemas.microsoft.com/office/powerpoint/2010/main" val="3442574588"/>
      </p:ext>
    </p:extLst>
  </p:cSld>
  <p:clrMapOvr>
    <a:masterClrMapping/>
  </p:clrMapOvr>
</p:sld>
</file>

<file path=ppt/theme/theme1.xml><?xml version="1.0" encoding="utf-8"?>
<a:theme xmlns:a="http://schemas.openxmlformats.org/drawingml/2006/main" name="Design Inspiration Marketing Plan by Slidesgo">
  <a:themeElements>
    <a:clrScheme name="Simple Light">
      <a:dk1>
        <a:srgbClr val="272729"/>
      </a:dk1>
      <a:lt1>
        <a:srgbClr val="F8F8F8"/>
      </a:lt1>
      <a:dk2>
        <a:srgbClr val="FFDE6E"/>
      </a:dk2>
      <a:lt2>
        <a:srgbClr val="FF6142"/>
      </a:lt2>
      <a:accent1>
        <a:srgbClr val="FF619A"/>
      </a:accent1>
      <a:accent2>
        <a:srgbClr val="BD6EE5"/>
      </a:accent2>
      <a:accent3>
        <a:srgbClr val="0273FF"/>
      </a:accent3>
      <a:accent4>
        <a:srgbClr val="01EA85"/>
      </a:accent4>
      <a:accent5>
        <a:srgbClr val="FFFFFF"/>
      </a:accent5>
      <a:accent6>
        <a:srgbClr val="FFFFFF"/>
      </a:accent6>
      <a:hlink>
        <a:srgbClr val="27272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TotalTime>
  <Words>891</Words>
  <Application>Microsoft Office PowerPoint</Application>
  <PresentationFormat>On-screen Show (16:9)</PresentationFormat>
  <Paragraphs>80</Paragraphs>
  <Slides>7</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Inter Tight Black</vt:lpstr>
      <vt:lpstr>Inter Tight</vt:lpstr>
      <vt:lpstr>Cambria Math</vt:lpstr>
      <vt:lpstr>Anybody</vt:lpstr>
      <vt:lpstr>Albert Sans</vt:lpstr>
      <vt:lpstr>Raleway</vt:lpstr>
      <vt:lpstr>Design Inspiration Marketing Plan by Slidesgo</vt:lpstr>
      <vt:lpstr>STUDENT DROPOUT ANALYSIS</vt:lpstr>
      <vt:lpstr>Previous Works</vt:lpstr>
      <vt:lpstr>Dataset Used</vt:lpstr>
      <vt:lpstr>Proposed Methodology</vt:lpstr>
      <vt:lpstr>Completed till now</vt:lpstr>
      <vt:lpstr>Some analytics derived from the dataset</vt:lpstr>
      <vt:lpstr>Some analytics derived from the dataset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DROPOUT ANALYSIS</dc:title>
  <dc:creator>kartik</dc:creator>
  <cp:lastModifiedBy>Kartik</cp:lastModifiedBy>
  <cp:revision>91</cp:revision>
  <dcterms:modified xsi:type="dcterms:W3CDTF">2024-04-16T04:32:40Z</dcterms:modified>
</cp:coreProperties>
</file>