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Century Gothic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au64j9jNu0KKKn526xFfwyAcz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italic.fntdata"/><Relationship Id="rId10" Type="http://schemas.openxmlformats.org/officeDocument/2006/relationships/font" Target="fonts/CenturyGothic-bold.fntdata"/><Relationship Id="rId13" Type="http://customschemas.google.com/relationships/presentationmetadata" Target="metadata"/><Relationship Id="rId12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64e80bad3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64e80ba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9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9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9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9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9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9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0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0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0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0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0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20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0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10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0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5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5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5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5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987941" y="153444"/>
            <a:ext cx="8825658" cy="2765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/>
              <a:t>Keen Hackathon 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987941" y="3044613"/>
            <a:ext cx="8825658" cy="208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2800"/>
              <a:t>CHALLENGE : TU DORTMUND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GROUP MEMBERS: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SAYALI BARVE                   KARTIK KADUR 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PRUTHA MODAK               KAVYASHREE RENUKACHARI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SOURABH RANADE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64e80bad3_0_6"/>
          <p:cNvSpPr txBox="1"/>
          <p:nvPr>
            <p:ph type="title"/>
          </p:nvPr>
        </p:nvSpPr>
        <p:spPr>
          <a:xfrm>
            <a:off x="657986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and Dataset Configuration</a:t>
            </a:r>
            <a:endParaRPr/>
          </a:p>
        </p:txBody>
      </p:sp>
      <p:sp>
        <p:nvSpPr>
          <p:cNvPr id="154" name="Google Shape;154;gd64e80bad3_0_6"/>
          <p:cNvSpPr txBox="1"/>
          <p:nvPr/>
        </p:nvSpPr>
        <p:spPr>
          <a:xfrm>
            <a:off x="657975" y="3523950"/>
            <a:ext cx="10898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Char char="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model is a minimalistic approach to solve the problem of Condition Detection via AI Image Recognition.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Char char="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model uses just four Convolution layers along with one average pool layer and two fully connected layers.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Char char="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model accepts input image shapes which multiple of 64(128,256,512).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Char char="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is normalized with mean and standard deviation which is calculated over training dataset.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d64e80bad3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199" y="1510675"/>
            <a:ext cx="8883600" cy="1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Software/Hardware Stack:</a:t>
            </a:r>
            <a:endParaRPr/>
          </a:p>
        </p:txBody>
      </p:sp>
      <p:sp>
        <p:nvSpPr>
          <p:cNvPr id="161" name="Google Shape;161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Char char="►"/>
            </a:pPr>
            <a:r>
              <a:rPr lang="en-US"/>
              <a:t>Used the Pytorch framework to build the model architecture.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Char char="►"/>
            </a:pPr>
            <a:r>
              <a:rPr lang="en-US"/>
              <a:t>In order to improve the training performance we have made use of preloading multiple batches of dataset.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Char char="►"/>
            </a:pPr>
            <a:r>
              <a:rPr lang="en-US"/>
              <a:t>We have used the following hardware specifications: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None/>
            </a:pPr>
            <a:r>
              <a:rPr lang="en-US"/>
              <a:t>     GPU :  NVIDIA  GTX 1660Ti – 6GB VRAM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     RAM: 16GB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Hyperparameter and Results :</a:t>
            </a:r>
            <a:endParaRPr/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Hyperparameters: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Optimizer : Adam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Epochs : 20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Batch Size : 64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Initial Learning Rate : 0.0001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Loss Function :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CrossEntropyLoss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Char char="►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Result: Validation accuracy - 95.7%.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8" name="Google Shape;16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325" y="1853250"/>
            <a:ext cx="5567175" cy="37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2021-05-12T13:10:14Z</dcterms:created>
</cp:coreProperties>
</file>