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5" r:id="rId3"/>
  </p:sldMasterIdLst>
  <p:notesMasterIdLst>
    <p:notesMasterId r:id="rId19"/>
  </p:notesMasterIdLst>
  <p:handoutMasterIdLst>
    <p:handoutMasterId r:id="rId20"/>
  </p:handoutMasterIdLst>
  <p:sldIdLst>
    <p:sldId id="277" r:id="rId4"/>
    <p:sldId id="399" r:id="rId5"/>
    <p:sldId id="400" r:id="rId6"/>
    <p:sldId id="402" r:id="rId7"/>
    <p:sldId id="401" r:id="rId8"/>
    <p:sldId id="403" r:id="rId9"/>
    <p:sldId id="411" r:id="rId10"/>
    <p:sldId id="412" r:id="rId11"/>
    <p:sldId id="413" r:id="rId12"/>
    <p:sldId id="415" r:id="rId13"/>
    <p:sldId id="414" r:id="rId14"/>
    <p:sldId id="410" r:id="rId15"/>
    <p:sldId id="406" r:id="rId16"/>
    <p:sldId id="407" r:id="rId17"/>
    <p:sldId id="40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A39812-15DC-4B3D-8D43-01B6E704EF81}" v="27" dt="2023-11-30T04:01:12.345"/>
    <p1510:client id="{4672D457-9A6A-46EB-85D3-CB74D9E3463E}" v="141" dt="2023-11-21T16:16:23.616"/>
    <p1510:client id="{6887CFB5-CF9B-4068-9477-DF1A270FD317}" v="20" dt="2023-11-30T05:38:30.558"/>
    <p1510:client id="{BC034D44-917E-4D97-956D-4469CEF94DE5}" v="7" dt="2023-05-14T19:07:21.215"/>
    <p1510:client id="{F9E7378B-EFBE-47FC-9C63-5A73D27E42A7}" v="449" dt="2023-11-28T06:25:34.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snapToGrid="0">
      <p:cViewPr varScale="1">
        <p:scale>
          <a:sx n="82" d="100"/>
          <a:sy n="82" d="100"/>
        </p:scale>
        <p:origin x="72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1BCS8403 Kartik Kumar" userId="acb7604e44995bef" providerId="Windows Live" clId="Web-{15A39812-15DC-4B3D-8D43-01B6E704EF81}"/>
    <pc:docChg chg="modSld">
      <pc:chgData name="21BCS8403 Kartik Kumar" userId="acb7604e44995bef" providerId="Windows Live" clId="Web-{15A39812-15DC-4B3D-8D43-01B6E704EF81}" dt="2023-11-30T04:01:12.345" v="14" actId="20577"/>
      <pc:docMkLst>
        <pc:docMk/>
      </pc:docMkLst>
      <pc:sldChg chg="modSp">
        <pc:chgData name="21BCS8403 Kartik Kumar" userId="acb7604e44995bef" providerId="Windows Live" clId="Web-{15A39812-15DC-4B3D-8D43-01B6E704EF81}" dt="2023-11-30T04:01:12.345" v="14" actId="20577"/>
        <pc:sldMkLst>
          <pc:docMk/>
          <pc:sldMk cId="0" sldId="277"/>
        </pc:sldMkLst>
        <pc:spChg chg="mod">
          <ac:chgData name="21BCS8403 Kartik Kumar" userId="acb7604e44995bef" providerId="Windows Live" clId="Web-{15A39812-15DC-4B3D-8D43-01B6E704EF81}" dt="2023-11-30T04:01:12.345" v="14" actId="20577"/>
          <ac:spMkLst>
            <pc:docMk/>
            <pc:sldMk cId="0" sldId="277"/>
            <ac:spMk id="26" creationId="{00000000-0000-0000-0000-000000000000}"/>
          </ac:spMkLst>
        </pc:spChg>
      </pc:sldChg>
    </pc:docChg>
  </pc:docChgLst>
  <pc:docChgLst>
    <pc:chgData name="21BCS8403 Kartik Kumar" userId="acb7604e44995bef" providerId="Windows Live" clId="Web-{F9E7378B-EFBE-47FC-9C63-5A73D27E42A7}"/>
    <pc:docChg chg="addSld delSld modSld">
      <pc:chgData name="21BCS8403 Kartik Kumar" userId="acb7604e44995bef" providerId="Windows Live" clId="Web-{F9E7378B-EFBE-47FC-9C63-5A73D27E42A7}" dt="2023-11-28T06:25:30.610" v="338"/>
      <pc:docMkLst>
        <pc:docMk/>
      </pc:docMkLst>
      <pc:sldChg chg="modSp">
        <pc:chgData name="21BCS8403 Kartik Kumar" userId="acb7604e44995bef" providerId="Windows Live" clId="Web-{F9E7378B-EFBE-47FC-9C63-5A73D27E42A7}" dt="2023-11-28T05:49:58.495" v="10" actId="20577"/>
        <pc:sldMkLst>
          <pc:docMk/>
          <pc:sldMk cId="0" sldId="400"/>
        </pc:sldMkLst>
        <pc:spChg chg="mod">
          <ac:chgData name="21BCS8403 Kartik Kumar" userId="acb7604e44995bef" providerId="Windows Live" clId="Web-{F9E7378B-EFBE-47FC-9C63-5A73D27E42A7}" dt="2023-11-28T05:49:58.495" v="10" actId="20577"/>
          <ac:spMkLst>
            <pc:docMk/>
            <pc:sldMk cId="0" sldId="400"/>
            <ac:spMk id="3" creationId="{00000000-0000-0000-0000-000000000000}"/>
          </ac:spMkLst>
        </pc:spChg>
      </pc:sldChg>
      <pc:sldChg chg="modSp">
        <pc:chgData name="21BCS8403 Kartik Kumar" userId="acb7604e44995bef" providerId="Windows Live" clId="Web-{F9E7378B-EFBE-47FC-9C63-5A73D27E42A7}" dt="2023-11-28T05:54:15.927" v="78" actId="20577"/>
        <pc:sldMkLst>
          <pc:docMk/>
          <pc:sldMk cId="0" sldId="402"/>
        </pc:sldMkLst>
        <pc:spChg chg="mod">
          <ac:chgData name="21BCS8403 Kartik Kumar" userId="acb7604e44995bef" providerId="Windows Live" clId="Web-{F9E7378B-EFBE-47FC-9C63-5A73D27E42A7}" dt="2023-11-28T05:54:15.927" v="78" actId="20577"/>
          <ac:spMkLst>
            <pc:docMk/>
            <pc:sldMk cId="0" sldId="402"/>
            <ac:spMk id="3" creationId="{00000000-0000-0000-0000-000000000000}"/>
          </ac:spMkLst>
        </pc:spChg>
      </pc:sldChg>
      <pc:sldChg chg="addSp delSp modSp">
        <pc:chgData name="21BCS8403 Kartik Kumar" userId="acb7604e44995bef" providerId="Windows Live" clId="Web-{F9E7378B-EFBE-47FC-9C63-5A73D27E42A7}" dt="2023-11-28T06:24:22.936" v="336" actId="14100"/>
        <pc:sldMkLst>
          <pc:docMk/>
          <pc:sldMk cId="0" sldId="403"/>
        </pc:sldMkLst>
        <pc:spChg chg="add mod">
          <ac:chgData name="21BCS8403 Kartik Kumar" userId="acb7604e44995bef" providerId="Windows Live" clId="Web-{F9E7378B-EFBE-47FC-9C63-5A73D27E42A7}" dt="2023-11-28T06:04:37.560" v="172" actId="14100"/>
          <ac:spMkLst>
            <pc:docMk/>
            <pc:sldMk cId="0" sldId="403"/>
            <ac:spMk id="3" creationId="{7814AFF1-B463-6FD3-3878-699CC08AB6DB}"/>
          </ac:spMkLst>
        </pc:spChg>
        <pc:spChg chg="add mod">
          <ac:chgData name="21BCS8403 Kartik Kumar" userId="acb7604e44995bef" providerId="Windows Live" clId="Web-{F9E7378B-EFBE-47FC-9C63-5A73D27E42A7}" dt="2023-11-28T06:10:03.025" v="226" actId="20577"/>
          <ac:spMkLst>
            <pc:docMk/>
            <pc:sldMk cId="0" sldId="403"/>
            <ac:spMk id="5" creationId="{596E3E9B-D169-3111-DBED-EDC8B8DA372B}"/>
          </ac:spMkLst>
        </pc:spChg>
        <pc:spChg chg="add mod">
          <ac:chgData name="21BCS8403 Kartik Kumar" userId="acb7604e44995bef" providerId="Windows Live" clId="Web-{F9E7378B-EFBE-47FC-9C63-5A73D27E42A7}" dt="2023-11-28T06:04:27.950" v="170" actId="14100"/>
          <ac:spMkLst>
            <pc:docMk/>
            <pc:sldMk cId="0" sldId="403"/>
            <ac:spMk id="6" creationId="{3D36520D-CF5C-C6D1-D024-F642BE878238}"/>
          </ac:spMkLst>
        </pc:spChg>
        <pc:spChg chg="add mod">
          <ac:chgData name="21BCS8403 Kartik Kumar" userId="acb7604e44995bef" providerId="Windows Live" clId="Web-{F9E7378B-EFBE-47FC-9C63-5A73D27E42A7}" dt="2023-11-28T06:21:54.776" v="324" actId="20577"/>
          <ac:spMkLst>
            <pc:docMk/>
            <pc:sldMk cId="0" sldId="403"/>
            <ac:spMk id="8" creationId="{3A5FC57A-1564-A1FF-DA58-D35CE9F1AA3F}"/>
          </ac:spMkLst>
        </pc:spChg>
        <pc:spChg chg="add del">
          <ac:chgData name="21BCS8403 Kartik Kumar" userId="acb7604e44995bef" providerId="Windows Live" clId="Web-{F9E7378B-EFBE-47FC-9C63-5A73D27E42A7}" dt="2023-11-28T06:02:31.149" v="131"/>
          <ac:spMkLst>
            <pc:docMk/>
            <pc:sldMk cId="0" sldId="403"/>
            <ac:spMk id="8" creationId="{A692FD16-57DA-792D-34A2-C1BFCB68AAFC}"/>
          </ac:spMkLst>
        </pc:spChg>
        <pc:spChg chg="add mod">
          <ac:chgData name="21BCS8403 Kartik Kumar" userId="acb7604e44995bef" providerId="Windows Live" clId="Web-{F9E7378B-EFBE-47FC-9C63-5A73D27E42A7}" dt="2023-11-28T06:13:21.580" v="248" actId="1076"/>
          <ac:spMkLst>
            <pc:docMk/>
            <pc:sldMk cId="0" sldId="403"/>
            <ac:spMk id="9" creationId="{FFBE5BEC-1874-475F-CEC5-454B32DFA04B}"/>
          </ac:spMkLst>
        </pc:spChg>
        <pc:spChg chg="add mod">
          <ac:chgData name="21BCS8403 Kartik Kumar" userId="acb7604e44995bef" providerId="Windows Live" clId="Web-{F9E7378B-EFBE-47FC-9C63-5A73D27E42A7}" dt="2023-11-28T06:09:45.400" v="225" actId="14100"/>
          <ac:spMkLst>
            <pc:docMk/>
            <pc:sldMk cId="0" sldId="403"/>
            <ac:spMk id="11" creationId="{D540C4D3-9953-E1F6-E684-BA3030A39FDF}"/>
          </ac:spMkLst>
        </pc:spChg>
        <pc:spChg chg="add mod">
          <ac:chgData name="21BCS8403 Kartik Kumar" userId="acb7604e44995bef" providerId="Windows Live" clId="Web-{F9E7378B-EFBE-47FC-9C63-5A73D27E42A7}" dt="2023-11-28T06:13:06.548" v="246" actId="14100"/>
          <ac:spMkLst>
            <pc:docMk/>
            <pc:sldMk cId="0" sldId="403"/>
            <ac:spMk id="12" creationId="{6F142F3C-D7FB-7272-6DDB-583E627FFF24}"/>
          </ac:spMkLst>
        </pc:spChg>
        <pc:spChg chg="add del mod">
          <ac:chgData name="21BCS8403 Kartik Kumar" userId="acb7604e44995bef" providerId="Windows Live" clId="Web-{F9E7378B-EFBE-47FC-9C63-5A73D27E42A7}" dt="2023-11-28T06:14:07.394" v="253"/>
          <ac:spMkLst>
            <pc:docMk/>
            <pc:sldMk cId="0" sldId="403"/>
            <ac:spMk id="15" creationId="{1F4E5BCA-06C1-E6BC-EFCD-27E6B20E5C15}"/>
          </ac:spMkLst>
        </pc:spChg>
        <pc:spChg chg="add mod">
          <ac:chgData name="21BCS8403 Kartik Kumar" userId="acb7604e44995bef" providerId="Windows Live" clId="Web-{F9E7378B-EFBE-47FC-9C63-5A73D27E42A7}" dt="2023-11-28T06:17:58.762" v="282" actId="14100"/>
          <ac:spMkLst>
            <pc:docMk/>
            <pc:sldMk cId="0" sldId="403"/>
            <ac:spMk id="16" creationId="{A5C85A2D-6B1C-307B-B632-166C596FECE8}"/>
          </ac:spMkLst>
        </pc:spChg>
        <pc:spChg chg="add mod">
          <ac:chgData name="21BCS8403 Kartik Kumar" userId="acb7604e44995bef" providerId="Windows Live" clId="Web-{F9E7378B-EFBE-47FC-9C63-5A73D27E42A7}" dt="2023-11-28T06:18:15.060" v="283" actId="14100"/>
          <ac:spMkLst>
            <pc:docMk/>
            <pc:sldMk cId="0" sldId="403"/>
            <ac:spMk id="17" creationId="{A67D2966-DF74-91F9-BE0D-30C2E7A362C6}"/>
          </ac:spMkLst>
        </pc:spChg>
        <pc:spChg chg="add mod">
          <ac:chgData name="21BCS8403 Kartik Kumar" userId="acb7604e44995bef" providerId="Windows Live" clId="Web-{F9E7378B-EFBE-47FC-9C63-5A73D27E42A7}" dt="2023-11-28T06:21:50.105" v="323" actId="14100"/>
          <ac:spMkLst>
            <pc:docMk/>
            <pc:sldMk cId="0" sldId="403"/>
            <ac:spMk id="19" creationId="{36690D43-3359-DE16-8F98-5DA4C33F4EB9}"/>
          </ac:spMkLst>
        </pc:spChg>
        <pc:picChg chg="add del mod">
          <ac:chgData name="21BCS8403 Kartik Kumar" userId="acb7604e44995bef" providerId="Windows Live" clId="Web-{F9E7378B-EFBE-47FC-9C63-5A73D27E42A7}" dt="2023-11-28T06:14:31.473" v="255" actId="14100"/>
          <ac:picMkLst>
            <pc:docMk/>
            <pc:sldMk cId="0" sldId="403"/>
            <ac:picMk id="7" creationId="{00000000-0000-0000-0000-000000000000}"/>
          </ac:picMkLst>
        </pc:picChg>
        <pc:cxnChg chg="add mod">
          <ac:chgData name="21BCS8403 Kartik Kumar" userId="acb7604e44995bef" providerId="Windows Live" clId="Web-{F9E7378B-EFBE-47FC-9C63-5A73D27E42A7}" dt="2023-11-28T06:12:08.577" v="234"/>
          <ac:cxnSpMkLst>
            <pc:docMk/>
            <pc:sldMk cId="0" sldId="403"/>
            <ac:cxnSpMk id="10" creationId="{A3680EFF-25D5-686C-DD63-BB61B01AC764}"/>
          </ac:cxnSpMkLst>
        </pc:cxnChg>
        <pc:cxnChg chg="add mod">
          <ac:chgData name="21BCS8403 Kartik Kumar" userId="acb7604e44995bef" providerId="Windows Live" clId="Web-{F9E7378B-EFBE-47FC-9C63-5A73D27E42A7}" dt="2023-11-28T06:24:22.936" v="336" actId="14100"/>
          <ac:cxnSpMkLst>
            <pc:docMk/>
            <pc:sldMk cId="0" sldId="403"/>
            <ac:cxnSpMk id="13" creationId="{735F0E16-522A-F5DC-D137-3A9F52F2D90D}"/>
          </ac:cxnSpMkLst>
        </pc:cxnChg>
        <pc:cxnChg chg="add mod">
          <ac:chgData name="21BCS8403 Kartik Kumar" userId="acb7604e44995bef" providerId="Windows Live" clId="Web-{F9E7378B-EFBE-47FC-9C63-5A73D27E42A7}" dt="2023-11-28T06:23:11.669" v="334" actId="14100"/>
          <ac:cxnSpMkLst>
            <pc:docMk/>
            <pc:sldMk cId="0" sldId="403"/>
            <ac:cxnSpMk id="14" creationId="{88D55D02-42A5-A16D-7844-6E79A3441147}"/>
          </ac:cxnSpMkLst>
        </pc:cxnChg>
        <pc:cxnChg chg="add mod">
          <ac:chgData name="21BCS8403 Kartik Kumar" userId="acb7604e44995bef" providerId="Windows Live" clId="Web-{F9E7378B-EFBE-47FC-9C63-5A73D27E42A7}" dt="2023-11-28T06:18:51.123" v="289" actId="14100"/>
          <ac:cxnSpMkLst>
            <pc:docMk/>
            <pc:sldMk cId="0" sldId="403"/>
            <ac:cxnSpMk id="18" creationId="{4AA0AF0A-F968-8E46-BE4F-F66D6BFBDD96}"/>
          </ac:cxnSpMkLst>
        </pc:cxnChg>
      </pc:sldChg>
      <pc:sldChg chg="add del">
        <pc:chgData name="21BCS8403 Kartik Kumar" userId="acb7604e44995bef" providerId="Windows Live" clId="Web-{F9E7378B-EFBE-47FC-9C63-5A73D27E42A7}" dt="2023-11-28T06:25:30.610" v="338"/>
        <pc:sldMkLst>
          <pc:docMk/>
          <pc:sldMk cId="4273857850" sldId="413"/>
        </pc:sldMkLst>
      </pc:sldChg>
    </pc:docChg>
  </pc:docChgLst>
  <pc:docChgLst>
    <pc:chgData name="21BCS8403 Kartik Kumar" userId="acb7604e44995bef" providerId="Windows Live" clId="Web-{4672D457-9A6A-46EB-85D3-CB74D9E3463E}"/>
    <pc:docChg chg="modSld">
      <pc:chgData name="21BCS8403 Kartik Kumar" userId="acb7604e44995bef" providerId="Windows Live" clId="Web-{4672D457-9A6A-46EB-85D3-CB74D9E3463E}" dt="2023-11-21T16:16:23.616" v="78" actId="14100"/>
      <pc:docMkLst>
        <pc:docMk/>
      </pc:docMkLst>
      <pc:sldChg chg="modSp">
        <pc:chgData name="21BCS8403 Kartik Kumar" userId="acb7604e44995bef" providerId="Windows Live" clId="Web-{4672D457-9A6A-46EB-85D3-CB74D9E3463E}" dt="2023-11-21T16:16:23.616" v="78" actId="14100"/>
        <pc:sldMkLst>
          <pc:docMk/>
          <pc:sldMk cId="0" sldId="277"/>
        </pc:sldMkLst>
        <pc:spChg chg="mod">
          <ac:chgData name="21BCS8403 Kartik Kumar" userId="acb7604e44995bef" providerId="Windows Live" clId="Web-{4672D457-9A6A-46EB-85D3-CB74D9E3463E}" dt="2023-11-21T16:16:23.616" v="78" actId="14100"/>
          <ac:spMkLst>
            <pc:docMk/>
            <pc:sldMk cId="0" sldId="277"/>
            <ac:spMk id="5" creationId="{00000000-0000-0000-0000-000000000000}"/>
          </ac:spMkLst>
        </pc:spChg>
        <pc:spChg chg="mod">
          <ac:chgData name="21BCS8403 Kartik Kumar" userId="acb7604e44995bef" providerId="Windows Live" clId="Web-{4672D457-9A6A-46EB-85D3-CB74D9E3463E}" dt="2023-11-21T16:16:10.835" v="75" actId="14100"/>
          <ac:spMkLst>
            <pc:docMk/>
            <pc:sldMk cId="0" sldId="277"/>
            <ac:spMk id="6" creationId="{00000000-0000-0000-0000-000000000000}"/>
          </ac:spMkLst>
        </pc:spChg>
        <pc:spChg chg="mod">
          <ac:chgData name="21BCS8403 Kartik Kumar" userId="acb7604e44995bef" providerId="Windows Live" clId="Web-{4672D457-9A6A-46EB-85D3-CB74D9E3463E}" dt="2023-11-21T16:15:44.053" v="65" actId="1076"/>
          <ac:spMkLst>
            <pc:docMk/>
            <pc:sldMk cId="0" sldId="277"/>
            <ac:spMk id="37" creationId="{00000000-0000-0000-0000-000000000000}"/>
          </ac:spMkLst>
        </pc:spChg>
      </pc:sldChg>
    </pc:docChg>
  </pc:docChgLst>
  <pc:docChgLst>
    <pc:chgData name="simran kaur" userId="0a959bfcd7eb23e0" providerId="LiveId" clId="{BC034D44-917E-4D97-956D-4469CEF94DE5}"/>
    <pc:docChg chg="undo custSel addSld delSld modSld">
      <pc:chgData name="simran kaur" userId="0a959bfcd7eb23e0" providerId="LiveId" clId="{BC034D44-917E-4D97-956D-4469CEF94DE5}" dt="2023-05-14T19:08:26.165" v="314" actId="20577"/>
      <pc:docMkLst>
        <pc:docMk/>
      </pc:docMkLst>
      <pc:sldChg chg="del">
        <pc:chgData name="simran kaur" userId="0a959bfcd7eb23e0" providerId="LiveId" clId="{BC034D44-917E-4D97-956D-4469CEF94DE5}" dt="2023-05-14T18:57:48.469" v="2" actId="2696"/>
        <pc:sldMkLst>
          <pc:docMk/>
          <pc:sldMk cId="0" sldId="404"/>
        </pc:sldMkLst>
      </pc:sldChg>
      <pc:sldChg chg="del">
        <pc:chgData name="simran kaur" userId="0a959bfcd7eb23e0" providerId="LiveId" clId="{BC034D44-917E-4D97-956D-4469CEF94DE5}" dt="2023-05-14T18:57:40.584" v="1" actId="2696"/>
        <pc:sldMkLst>
          <pc:docMk/>
          <pc:sldMk cId="0" sldId="405"/>
        </pc:sldMkLst>
      </pc:sldChg>
      <pc:sldChg chg="modSp new mod">
        <pc:chgData name="simran kaur" userId="0a959bfcd7eb23e0" providerId="LiveId" clId="{BC034D44-917E-4D97-956D-4469CEF94DE5}" dt="2023-05-14T19:01:11.850" v="67"/>
        <pc:sldMkLst>
          <pc:docMk/>
          <pc:sldMk cId="545432607" sldId="410"/>
        </pc:sldMkLst>
        <pc:spChg chg="mod">
          <ac:chgData name="simran kaur" userId="0a959bfcd7eb23e0" providerId="LiveId" clId="{BC034D44-917E-4D97-956D-4469CEF94DE5}" dt="2023-05-14T19:01:11.850" v="67"/>
          <ac:spMkLst>
            <pc:docMk/>
            <pc:sldMk cId="545432607" sldId="410"/>
            <ac:spMk id="2" creationId="{497C6CC4-B2AC-73E6-2D94-171D9AD8280C}"/>
          </ac:spMkLst>
        </pc:spChg>
        <pc:spChg chg="mod">
          <ac:chgData name="simran kaur" userId="0a959bfcd7eb23e0" providerId="LiveId" clId="{BC034D44-917E-4D97-956D-4469CEF94DE5}" dt="2023-05-14T18:59:36.464" v="26" actId="20577"/>
          <ac:spMkLst>
            <pc:docMk/>
            <pc:sldMk cId="545432607" sldId="410"/>
            <ac:spMk id="3" creationId="{1E783D34-5E69-BEAC-604C-00A8B3AA105D}"/>
          </ac:spMkLst>
        </pc:spChg>
      </pc:sldChg>
      <pc:sldChg chg="addSp modSp new mod">
        <pc:chgData name="simran kaur" userId="0a959bfcd7eb23e0" providerId="LiveId" clId="{BC034D44-917E-4D97-956D-4469CEF94DE5}" dt="2023-05-14T19:02:49.982" v="96" actId="5793"/>
        <pc:sldMkLst>
          <pc:docMk/>
          <pc:sldMk cId="3443811845" sldId="411"/>
        </pc:sldMkLst>
        <pc:spChg chg="mod">
          <ac:chgData name="simran kaur" userId="0a959bfcd7eb23e0" providerId="LiveId" clId="{BC034D44-917E-4D97-956D-4469CEF94DE5}" dt="2023-05-14T19:01:01.015" v="66"/>
          <ac:spMkLst>
            <pc:docMk/>
            <pc:sldMk cId="3443811845" sldId="411"/>
            <ac:spMk id="2" creationId="{EF7027E4-265E-896A-9B60-7F9594AE9999}"/>
          </ac:spMkLst>
        </pc:spChg>
        <pc:spChg chg="mod">
          <ac:chgData name="simran kaur" userId="0a959bfcd7eb23e0" providerId="LiveId" clId="{BC034D44-917E-4D97-956D-4469CEF94DE5}" dt="2023-05-14T19:02:49.982" v="96" actId="5793"/>
          <ac:spMkLst>
            <pc:docMk/>
            <pc:sldMk cId="3443811845" sldId="411"/>
            <ac:spMk id="3" creationId="{2D6B8DB9-9DC4-2454-45C5-0CE05DFE0C13}"/>
          </ac:spMkLst>
        </pc:spChg>
        <pc:picChg chg="add mod">
          <ac:chgData name="simran kaur" userId="0a959bfcd7eb23e0" providerId="LiveId" clId="{BC034D44-917E-4D97-956D-4469CEF94DE5}" dt="2023-05-14T19:01:50.970" v="72" actId="14100"/>
          <ac:picMkLst>
            <pc:docMk/>
            <pc:sldMk cId="3443811845" sldId="411"/>
            <ac:picMk id="5" creationId="{646439E7-6654-3E3D-B31E-9302800D24BF}"/>
          </ac:picMkLst>
        </pc:picChg>
      </pc:sldChg>
      <pc:sldChg chg="addSp delSp modSp add mod">
        <pc:chgData name="simran kaur" userId="0a959bfcd7eb23e0" providerId="LiveId" clId="{BC034D44-917E-4D97-956D-4469CEF94DE5}" dt="2023-05-14T19:05:57.401" v="179" actId="20577"/>
        <pc:sldMkLst>
          <pc:docMk/>
          <pc:sldMk cId="1430124065" sldId="412"/>
        </pc:sldMkLst>
        <pc:spChg chg="mod">
          <ac:chgData name="simran kaur" userId="0a959bfcd7eb23e0" providerId="LiveId" clId="{BC034D44-917E-4D97-956D-4469CEF94DE5}" dt="2023-05-14T19:05:57.401" v="179" actId="20577"/>
          <ac:spMkLst>
            <pc:docMk/>
            <pc:sldMk cId="1430124065" sldId="412"/>
            <ac:spMk id="3" creationId="{2D6B8DB9-9DC4-2454-45C5-0CE05DFE0C13}"/>
          </ac:spMkLst>
        </pc:spChg>
        <pc:spChg chg="add del">
          <ac:chgData name="simran kaur" userId="0a959bfcd7eb23e0" providerId="LiveId" clId="{BC034D44-917E-4D97-956D-4469CEF94DE5}" dt="2023-05-14T19:05:41.072" v="125" actId="22"/>
          <ac:spMkLst>
            <pc:docMk/>
            <pc:sldMk cId="1430124065" sldId="412"/>
            <ac:spMk id="8" creationId="{6AD6F26B-B821-1588-BCF4-7D487BE1A554}"/>
          </ac:spMkLst>
        </pc:spChg>
        <pc:picChg chg="add del">
          <ac:chgData name="simran kaur" userId="0a959bfcd7eb23e0" providerId="LiveId" clId="{BC034D44-917E-4D97-956D-4469CEF94DE5}" dt="2023-05-14T19:04:03.143" v="108" actId="478"/>
          <ac:picMkLst>
            <pc:docMk/>
            <pc:sldMk cId="1430124065" sldId="412"/>
            <ac:picMk id="5" creationId="{646439E7-6654-3E3D-B31E-9302800D24BF}"/>
          </ac:picMkLst>
        </pc:picChg>
        <pc:picChg chg="add mod">
          <ac:chgData name="simran kaur" userId="0a959bfcd7eb23e0" providerId="LiveId" clId="{BC034D44-917E-4D97-956D-4469CEF94DE5}" dt="2023-05-14T19:04:07.016" v="109" actId="14100"/>
          <ac:picMkLst>
            <pc:docMk/>
            <pc:sldMk cId="1430124065" sldId="412"/>
            <ac:picMk id="6" creationId="{E457DC64-3CD6-E3F0-1890-26D3167F7B20}"/>
          </ac:picMkLst>
        </pc:picChg>
      </pc:sldChg>
      <pc:sldChg chg="addSp delSp modSp add mod">
        <pc:chgData name="simran kaur" userId="0a959bfcd7eb23e0" providerId="LiveId" clId="{BC034D44-917E-4D97-956D-4469CEF94DE5}" dt="2023-05-14T19:08:26.165" v="314" actId="20577"/>
        <pc:sldMkLst>
          <pc:docMk/>
          <pc:sldMk cId="4273857850" sldId="413"/>
        </pc:sldMkLst>
        <pc:spChg chg="mod">
          <ac:chgData name="simran kaur" userId="0a959bfcd7eb23e0" providerId="LiveId" clId="{BC034D44-917E-4D97-956D-4469CEF94DE5}" dt="2023-05-14T19:08:26.165" v="314" actId="20577"/>
          <ac:spMkLst>
            <pc:docMk/>
            <pc:sldMk cId="4273857850" sldId="413"/>
            <ac:spMk id="3" creationId="{2D6B8DB9-9DC4-2454-45C5-0CE05DFE0C13}"/>
          </ac:spMkLst>
        </pc:spChg>
        <pc:picChg chg="del">
          <ac:chgData name="simran kaur" userId="0a959bfcd7eb23e0" providerId="LiveId" clId="{BC034D44-917E-4D97-956D-4469CEF94DE5}" dt="2023-05-14T19:04:42.552" v="115" actId="478"/>
          <ac:picMkLst>
            <pc:docMk/>
            <pc:sldMk cId="4273857850" sldId="413"/>
            <ac:picMk id="5" creationId="{646439E7-6654-3E3D-B31E-9302800D24BF}"/>
          </ac:picMkLst>
        </pc:picChg>
        <pc:picChg chg="add mod">
          <ac:chgData name="simran kaur" userId="0a959bfcd7eb23e0" providerId="LiveId" clId="{BC034D44-917E-4D97-956D-4469CEF94DE5}" dt="2023-05-14T19:04:46.591" v="116" actId="14100"/>
          <ac:picMkLst>
            <pc:docMk/>
            <pc:sldMk cId="4273857850" sldId="413"/>
            <ac:picMk id="6" creationId="{DD67C555-8551-673B-1933-90836461195B}"/>
          </ac:picMkLst>
        </pc:picChg>
      </pc:sldChg>
      <pc:sldChg chg="addSp delSp modSp add mod">
        <pc:chgData name="simran kaur" userId="0a959bfcd7eb23e0" providerId="LiveId" clId="{BC034D44-917E-4D97-956D-4469CEF94DE5}" dt="2023-05-14T19:08:13.526" v="309" actId="20577"/>
        <pc:sldMkLst>
          <pc:docMk/>
          <pc:sldMk cId="2595953405" sldId="414"/>
        </pc:sldMkLst>
        <pc:spChg chg="mod">
          <ac:chgData name="simran kaur" userId="0a959bfcd7eb23e0" providerId="LiveId" clId="{BC034D44-917E-4D97-956D-4469CEF94DE5}" dt="2023-05-14T19:08:13.526" v="309" actId="20577"/>
          <ac:spMkLst>
            <pc:docMk/>
            <pc:sldMk cId="2595953405" sldId="414"/>
            <ac:spMk id="3" creationId="{2D6B8DB9-9DC4-2454-45C5-0CE05DFE0C13}"/>
          </ac:spMkLst>
        </pc:spChg>
        <pc:picChg chg="del">
          <ac:chgData name="simran kaur" userId="0a959bfcd7eb23e0" providerId="LiveId" clId="{BC034D44-917E-4D97-956D-4469CEF94DE5}" dt="2023-05-14T19:05:12.302" v="122" actId="478"/>
          <ac:picMkLst>
            <pc:docMk/>
            <pc:sldMk cId="2595953405" sldId="414"/>
            <ac:picMk id="5" creationId="{646439E7-6654-3E3D-B31E-9302800D24BF}"/>
          </ac:picMkLst>
        </pc:picChg>
        <pc:picChg chg="add mod">
          <ac:chgData name="simran kaur" userId="0a959bfcd7eb23e0" providerId="LiveId" clId="{BC034D44-917E-4D97-956D-4469CEF94DE5}" dt="2023-05-14T19:05:19.312" v="123" actId="14100"/>
          <ac:picMkLst>
            <pc:docMk/>
            <pc:sldMk cId="2595953405" sldId="414"/>
            <ac:picMk id="6" creationId="{A98431B4-E1F5-0C29-F8CE-17C63317613C}"/>
          </ac:picMkLst>
        </pc:picChg>
      </pc:sldChg>
      <pc:sldChg chg="addSp delSp modSp add mod">
        <pc:chgData name="simran kaur" userId="0a959bfcd7eb23e0" providerId="LiveId" clId="{BC034D44-917E-4D97-956D-4469CEF94DE5}" dt="2023-05-14T19:08:20.282" v="311" actId="20577"/>
        <pc:sldMkLst>
          <pc:docMk/>
          <pc:sldMk cId="1581297292" sldId="415"/>
        </pc:sldMkLst>
        <pc:spChg chg="mod">
          <ac:chgData name="simran kaur" userId="0a959bfcd7eb23e0" providerId="LiveId" clId="{BC034D44-917E-4D97-956D-4469CEF94DE5}" dt="2023-05-14T19:08:20.282" v="311" actId="20577"/>
          <ac:spMkLst>
            <pc:docMk/>
            <pc:sldMk cId="1581297292" sldId="415"/>
            <ac:spMk id="3" creationId="{2D6B8DB9-9DC4-2454-45C5-0CE05DFE0C13}"/>
          </ac:spMkLst>
        </pc:spChg>
        <pc:picChg chg="add mod">
          <ac:chgData name="simran kaur" userId="0a959bfcd7eb23e0" providerId="LiveId" clId="{BC034D44-917E-4D97-956D-4469CEF94DE5}" dt="2023-05-14T19:07:38.511" v="222" actId="14100"/>
          <ac:picMkLst>
            <pc:docMk/>
            <pc:sldMk cId="1581297292" sldId="415"/>
            <ac:picMk id="5" creationId="{5CE6A11D-C30B-5C87-ED2F-AE6285781BF3}"/>
          </ac:picMkLst>
        </pc:picChg>
        <pc:picChg chg="del">
          <ac:chgData name="simran kaur" userId="0a959bfcd7eb23e0" providerId="LiveId" clId="{BC034D44-917E-4D97-956D-4469CEF94DE5}" dt="2023-05-14T19:07:33.739" v="221" actId="478"/>
          <ac:picMkLst>
            <pc:docMk/>
            <pc:sldMk cId="1581297292" sldId="415"/>
            <ac:picMk id="6" creationId="{DD67C555-8551-673B-1933-90836461195B}"/>
          </ac:picMkLst>
        </pc:picChg>
      </pc:sldChg>
    </pc:docChg>
  </pc:docChgLst>
  <pc:docChgLst>
    <pc:chgData name="21BCS8403 Kartik Kumar" userId="acb7604e44995bef" providerId="Windows Live" clId="Web-{6887CFB5-CF9B-4068-9477-DF1A270FD317}"/>
    <pc:docChg chg="modSld">
      <pc:chgData name="21BCS8403 Kartik Kumar" userId="acb7604e44995bef" providerId="Windows Live" clId="Web-{6887CFB5-CF9B-4068-9477-DF1A270FD317}" dt="2023-11-30T05:38:30.558" v="16" actId="20577"/>
      <pc:docMkLst>
        <pc:docMk/>
      </pc:docMkLst>
      <pc:sldChg chg="addSp delSp modSp">
        <pc:chgData name="21BCS8403 Kartik Kumar" userId="acb7604e44995bef" providerId="Windows Live" clId="Web-{6887CFB5-CF9B-4068-9477-DF1A270FD317}" dt="2023-11-30T05:38:30.558" v="16" actId="20577"/>
        <pc:sldMkLst>
          <pc:docMk/>
          <pc:sldMk cId="545432607" sldId="410"/>
        </pc:sldMkLst>
        <pc:spChg chg="add del mod">
          <ac:chgData name="21BCS8403 Kartik Kumar" userId="acb7604e44995bef" providerId="Windows Live" clId="Web-{6887CFB5-CF9B-4068-9477-DF1A270FD317}" dt="2023-11-30T05:38:30.558" v="16" actId="20577"/>
          <ac:spMkLst>
            <pc:docMk/>
            <pc:sldMk cId="545432607" sldId="410"/>
            <ac:spMk id="3" creationId="{1E783D34-5E69-BEAC-604C-00A8B3AA105D}"/>
          </ac:spMkLst>
        </pc:spChg>
        <pc:spChg chg="add del mod">
          <ac:chgData name="21BCS8403 Kartik Kumar" userId="acb7604e44995bef" providerId="Windows Live" clId="Web-{6887CFB5-CF9B-4068-9477-DF1A270FD317}" dt="2023-11-30T05:35:44.133" v="1"/>
          <ac:spMkLst>
            <pc:docMk/>
            <pc:sldMk cId="545432607" sldId="410"/>
            <ac:spMk id="6" creationId="{A11BC273-2357-D555-A250-8669B670789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11/29/2023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phishtank.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jert.org/research/phishing-detection-using-machine-learningbased-url-analysis-a-survey" TargetMode="External"/><Relationship Id="rId2" Type="http://schemas.openxmlformats.org/officeDocument/2006/relationships/hyperlink" Target="https://www.phishing.org/what-is-phish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34551"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115" y="1475740"/>
            <a:ext cx="6829425" cy="299175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r>
              <a:rPr lang="en-US" sz="2400" b="1" dirty="0">
                <a:solidFill>
                  <a:srgbClr val="000000"/>
                </a:solidFill>
              </a:rPr>
              <a:t>COMPUTER SCIENCE AND ENGINEERING (Hons.)INFORMATION SECURITY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9871"/>
            <a:ext cx="5882609" cy="43088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603050405020304" pitchFamily="18" charset="0"/>
                <a:cs typeface="Times New Roman" panose="02020603050405020304" pitchFamily="18" charset="0"/>
              </a:rPr>
              <a:t>Department of AIT-CSE</a:t>
            </a:r>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657138" y="443068"/>
            <a:ext cx="8477097" cy="584775"/>
          </a:xfrm>
          <a:prstGeom prst="rect">
            <a:avLst/>
          </a:prstGeom>
          <a:noFill/>
          <a:ln>
            <a:noFill/>
          </a:ln>
        </p:spPr>
        <p:txBody>
          <a:bodyPr wrap="square" lIns="91440" tIns="45720" rIns="91440" bIns="45720" anchor="t">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200" b="1" dirty="0">
                <a:latin typeface="Arial Black"/>
              </a:rPr>
              <a:t>SOCIAL ENGINEERING</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780635" y="4452256"/>
            <a:ext cx="3430090" cy="1323439"/>
          </a:xfrm>
          <a:prstGeom prst="rect">
            <a:avLst/>
          </a:prstGeom>
          <a:noFill/>
        </p:spPr>
        <p:txBody>
          <a:bodyPr wrap="square" lIns="91440" tIns="45720" rIns="91440" bIns="45720" rtlCol="0" anchor="t">
            <a:spAutoFit/>
          </a:bodyPr>
          <a:lstStyle/>
          <a:p>
            <a:r>
              <a:rPr lang="en-US" sz="2000" b="1" dirty="0"/>
              <a:t>Submitted by: </a:t>
            </a:r>
            <a:endParaRPr lang="en-US" dirty="0"/>
          </a:p>
          <a:p>
            <a:r>
              <a:rPr lang="en-IN" sz="2000" dirty="0"/>
              <a:t>Kartik Kumar –21BCS8403</a:t>
            </a:r>
            <a:endParaRPr lang="en-IN" sz="2000" dirty="0">
              <a:ea typeface="Calibri"/>
              <a:cs typeface="Calibri"/>
            </a:endParaRPr>
          </a:p>
          <a:p>
            <a:r>
              <a:rPr lang="en-IN" sz="2000" dirty="0">
                <a:ea typeface="Calibri"/>
                <a:cs typeface="Calibri"/>
              </a:rPr>
              <a:t>Pratik </a:t>
            </a:r>
            <a:r>
              <a:rPr lang="en-IN" sz="2000" dirty="0" err="1">
                <a:ea typeface="Calibri"/>
                <a:cs typeface="Calibri"/>
              </a:rPr>
              <a:t>Mukharjee</a:t>
            </a:r>
            <a:r>
              <a:rPr lang="en-IN" sz="2000" dirty="0">
                <a:ea typeface="Calibri"/>
                <a:cs typeface="Calibri"/>
              </a:rPr>
              <a:t> - 21BCS8404</a:t>
            </a:r>
            <a:endParaRPr lang="en-IN" sz="2000" dirty="0"/>
          </a:p>
          <a:p>
            <a:r>
              <a:rPr lang="en-IN" sz="2000" dirty="0"/>
              <a:t>Krishma          - 21BCS8405</a:t>
            </a:r>
            <a:endParaRPr lang="en-US" sz="2000" dirty="0"/>
          </a:p>
        </p:txBody>
      </p:sp>
      <p:sp>
        <p:nvSpPr>
          <p:cNvPr id="6" name="TextBox 5"/>
          <p:cNvSpPr txBox="1"/>
          <p:nvPr/>
        </p:nvSpPr>
        <p:spPr>
          <a:xfrm>
            <a:off x="7224051" y="4725655"/>
            <a:ext cx="3581670" cy="707886"/>
          </a:xfrm>
          <a:prstGeom prst="rect">
            <a:avLst/>
          </a:prstGeom>
          <a:noFill/>
        </p:spPr>
        <p:txBody>
          <a:bodyPr wrap="square" lIns="91440" tIns="45720" rIns="91440" bIns="45720" rtlCol="0" anchor="t">
            <a:spAutoFit/>
          </a:bodyPr>
          <a:lstStyle/>
          <a:p>
            <a:r>
              <a:rPr lang="en-US" sz="2000" b="1" dirty="0"/>
              <a:t>Under the Supervision of: </a:t>
            </a:r>
            <a:endParaRPr lang="en-US" sz="2000" dirty="0"/>
          </a:p>
          <a:p>
            <a:r>
              <a:rPr lang="en-US" sz="2000" dirty="0"/>
              <a:t>Ms. Priyanka </a:t>
            </a:r>
            <a:r>
              <a:rPr lang="en-US" sz="2000" dirty="0" err="1"/>
              <a:t>Jammwal</a:t>
            </a:r>
            <a:r>
              <a:rPr lang="en-US" sz="2000" dirty="0"/>
              <a:t> (E15553)</a:t>
            </a:r>
            <a:endParaRPr lang="en-US" sz="2000" dirty="0">
              <a:ea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027E4-265E-896A-9B60-7F9594AE9999}"/>
              </a:ext>
            </a:extLst>
          </p:cNvPr>
          <p:cNvSpPr>
            <a:spLocks noGrp="1"/>
          </p:cNvSpPr>
          <p:nvPr>
            <p:ph type="title"/>
          </p:nvPr>
        </p:nvSpPr>
        <p:spPr/>
        <p:txBody>
          <a:bodyPr/>
          <a:lstStyle/>
          <a:p>
            <a:pPr algn="ctr"/>
            <a:r>
              <a:rPr lang="en-IN" sz="3200" b="1" dirty="0">
                <a:latin typeface="Times New Roman" panose="02020603050405020304" pitchFamily="18" charset="0"/>
                <a:cs typeface="Times New Roman" panose="02020603050405020304" pitchFamily="18" charset="0"/>
              </a:rPr>
              <a:t>Output</a:t>
            </a:r>
            <a:r>
              <a:rPr lang="en-IN"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2D6B8DB9-9DC4-2454-45C5-0CE05DFE0C13}"/>
              </a:ext>
            </a:extLst>
          </p:cNvPr>
          <p:cNvSpPr>
            <a:spLocks noGrp="1"/>
          </p:cNvSpPr>
          <p:nvPr>
            <p:ph idx="1"/>
          </p:nvPr>
        </p:nvSpPr>
        <p:spPr/>
        <p:txBody>
          <a:bodyPr>
            <a:normAutofit fontScale="925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ctr"/>
            <a:endParaRPr lang="en-IN" sz="1400" dirty="0">
              <a:latin typeface="Times New Roman" panose="02020603050405020304" pitchFamily="18" charset="0"/>
              <a:cs typeface="Times New Roman" panose="02020603050405020304" pitchFamily="18" charset="0"/>
            </a:endParaRPr>
          </a:p>
          <a:p>
            <a:pPr marL="0" indent="0" algn="ctr">
              <a:buNone/>
            </a:pPr>
            <a:endParaRPr lang="en-IN" sz="1400" dirty="0">
              <a:latin typeface="Times New Roman" panose="02020603050405020304" pitchFamily="18" charset="0"/>
              <a:cs typeface="Times New Roman" panose="02020603050405020304" pitchFamily="18" charset="0"/>
            </a:endParaRPr>
          </a:p>
          <a:p>
            <a:pPr marL="0" indent="0" algn="ctr">
              <a:buNone/>
            </a:pPr>
            <a:endParaRPr lang="en-IN" sz="1400" dirty="0">
              <a:latin typeface="Times New Roman" panose="02020603050405020304" pitchFamily="18" charset="0"/>
              <a:cs typeface="Times New Roman" panose="02020603050405020304" pitchFamily="18" charset="0"/>
            </a:endParaRPr>
          </a:p>
          <a:p>
            <a:pPr marL="0" indent="0" algn="ctr">
              <a:buNone/>
            </a:pPr>
            <a:r>
              <a:rPr lang="en-IN" sz="1400" dirty="0">
                <a:latin typeface="Times New Roman" panose="02020603050405020304" pitchFamily="18" charset="0"/>
                <a:cs typeface="Times New Roman" panose="02020603050405020304" pitchFamily="18" charset="0"/>
              </a:rPr>
              <a:t>Fig.4</a:t>
            </a:r>
            <a:r>
              <a:rPr lang="en-US" sz="1500" kern="0" dirty="0">
                <a:solidFill>
                  <a:srgbClr val="000000"/>
                </a:solidFill>
                <a:effectLst/>
                <a:latin typeface="Times New Roman" panose="02020603050405020304" pitchFamily="18" charset="0"/>
                <a:ea typeface="Calibri" panose="020F0502020204030204" pitchFamily="34" charset="0"/>
              </a:rPr>
              <a:t>Checking the feature importance in the Model using </a:t>
            </a:r>
            <a:r>
              <a:rPr lang="en-US" sz="1500" kern="0" dirty="0">
                <a:solidFill>
                  <a:srgbClr val="000000"/>
                </a:solidFill>
                <a:latin typeface="Times New Roman" panose="02020603050405020304" pitchFamily="18" charset="0"/>
                <a:ea typeface="Calibri" panose="020F0502020204030204" pitchFamily="34" charset="0"/>
              </a:rPr>
              <a:t>Decision Tree</a:t>
            </a:r>
            <a:r>
              <a:rPr lang="en-US" sz="1500" kern="0" dirty="0">
                <a:solidFill>
                  <a:srgbClr val="000000"/>
                </a:solidFill>
                <a:effectLst/>
                <a:latin typeface="Times New Roman" panose="02020603050405020304" pitchFamily="18" charset="0"/>
                <a:ea typeface="Calibri" panose="020F0502020204030204" pitchFamily="34" charset="0"/>
              </a:rPr>
              <a:t> classifier</a:t>
            </a:r>
            <a:r>
              <a:rPr lang="en-US" sz="1800" kern="0" dirty="0">
                <a:solidFill>
                  <a:srgbClr val="000000"/>
                </a:solidFill>
                <a:effectLst/>
                <a:latin typeface="Times New Roman" panose="02020603050405020304" pitchFamily="18" charset="0"/>
                <a:ea typeface="Calibri" panose="020F0502020204030204" pitchFamily="34" charset="0"/>
              </a:rPr>
              <a:t>.</a:t>
            </a:r>
            <a:endParaRPr lang="en-IN" sz="14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4FD1966B-93F0-643C-81EE-BFF950C9B29B}"/>
              </a:ext>
            </a:extLst>
          </p:cNvPr>
          <p:cNvSpPr>
            <a:spLocks noGrp="1"/>
          </p:cNvSpPr>
          <p:nvPr>
            <p:ph type="sldNum" sz="quarter" idx="12"/>
          </p:nvPr>
        </p:nvSpPr>
        <p:spPr/>
        <p:txBody>
          <a:bodyPr/>
          <a:lstStyle/>
          <a:p>
            <a:fld id="{BDCDBBEF-AA6C-4BA6-85B2-A17D7F280E38}" type="slidenum">
              <a:rPr lang="en-US" dirty="0" smtClean="0"/>
              <a:pPr/>
              <a:t>10</a:t>
            </a:fld>
            <a:endParaRPr lang="en-US" dirty="0"/>
          </a:p>
        </p:txBody>
      </p:sp>
      <p:pic>
        <p:nvPicPr>
          <p:cNvPr id="5" name="Picture 4">
            <a:extLst>
              <a:ext uri="{FF2B5EF4-FFF2-40B4-BE49-F238E27FC236}">
                <a16:creationId xmlns:a16="http://schemas.microsoft.com/office/drawing/2014/main" id="{5CE6A11D-C30B-5C87-ED2F-AE6285781BF3}"/>
              </a:ext>
            </a:extLst>
          </p:cNvPr>
          <p:cNvPicPr>
            <a:picLocks noChangeAspect="1"/>
          </p:cNvPicPr>
          <p:nvPr/>
        </p:nvPicPr>
        <p:blipFill rotWithShape="1">
          <a:blip r:embed="rId2"/>
          <a:srcRect l="25478" t="41572" r="39040" b="22648"/>
          <a:stretch/>
        </p:blipFill>
        <p:spPr bwMode="auto">
          <a:xfrm>
            <a:off x="2295330" y="2006083"/>
            <a:ext cx="7277876" cy="36855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581297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027E4-265E-896A-9B60-7F9594AE9999}"/>
              </a:ext>
            </a:extLst>
          </p:cNvPr>
          <p:cNvSpPr>
            <a:spLocks noGrp="1"/>
          </p:cNvSpPr>
          <p:nvPr>
            <p:ph type="title"/>
          </p:nvPr>
        </p:nvSpPr>
        <p:spPr/>
        <p:txBody>
          <a:bodyPr/>
          <a:lstStyle/>
          <a:p>
            <a:pPr algn="ctr"/>
            <a:r>
              <a:rPr lang="en-IN" sz="3200" b="1" dirty="0">
                <a:latin typeface="Times New Roman" panose="02020603050405020304" pitchFamily="18" charset="0"/>
                <a:cs typeface="Times New Roman" panose="02020603050405020304" pitchFamily="18" charset="0"/>
              </a:rPr>
              <a:t>Output</a:t>
            </a:r>
            <a:r>
              <a:rPr lang="en-IN"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2D6B8DB9-9DC4-2454-45C5-0CE05DFE0C13}"/>
              </a:ext>
            </a:extLst>
          </p:cNvPr>
          <p:cNvSpPr>
            <a:spLocks noGrp="1"/>
          </p:cNvSpPr>
          <p:nvPr>
            <p:ph idx="1"/>
          </p:nvPr>
        </p:nvSpPr>
        <p:spPr/>
        <p:txBody>
          <a:bodyPr>
            <a:normAutofit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ctr"/>
            <a:endParaRPr lang="en-IN" sz="1400" dirty="0">
              <a:latin typeface="Times New Roman" panose="02020603050405020304" pitchFamily="18" charset="0"/>
              <a:cs typeface="Times New Roman" panose="02020603050405020304" pitchFamily="18" charset="0"/>
            </a:endParaRPr>
          </a:p>
          <a:p>
            <a:pPr marL="0" indent="0" algn="ctr">
              <a:buNone/>
            </a:pPr>
            <a:r>
              <a:rPr lang="en-IN" sz="1400" dirty="0">
                <a:latin typeface="Times New Roman" panose="02020603050405020304" pitchFamily="18" charset="0"/>
                <a:cs typeface="Times New Roman" panose="02020603050405020304" pitchFamily="18" charset="0"/>
              </a:rPr>
              <a:t>Fig.5</a:t>
            </a:r>
            <a:r>
              <a:rPr lang="en-US" sz="14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Comparing the Models.</a:t>
            </a:r>
            <a:endParaRPr lang="en-IN" sz="14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4FD1966B-93F0-643C-81EE-BFF950C9B29B}"/>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6" name="Picture 5">
            <a:extLst>
              <a:ext uri="{FF2B5EF4-FFF2-40B4-BE49-F238E27FC236}">
                <a16:creationId xmlns:a16="http://schemas.microsoft.com/office/drawing/2014/main" id="{A98431B4-E1F5-0C29-F8CE-17C63317613C}"/>
              </a:ext>
            </a:extLst>
          </p:cNvPr>
          <p:cNvPicPr>
            <a:picLocks noChangeAspect="1"/>
          </p:cNvPicPr>
          <p:nvPr/>
        </p:nvPicPr>
        <p:blipFill rotWithShape="1">
          <a:blip r:embed="rId2"/>
          <a:srcRect l="24198" t="33920" r="52419" b="49534"/>
          <a:stretch/>
        </p:blipFill>
        <p:spPr bwMode="auto">
          <a:xfrm>
            <a:off x="2295330" y="2052736"/>
            <a:ext cx="7277877" cy="36389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595953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6CC4-B2AC-73E6-2D94-171D9AD8280C}"/>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E783D34-5E69-BEAC-604C-00A8B3AA105D}"/>
              </a:ext>
            </a:extLst>
          </p:cNvPr>
          <p:cNvSpPr>
            <a:spLocks noGrp="1"/>
          </p:cNvSpPr>
          <p:nvPr>
            <p:ph idx="1"/>
          </p:nvPr>
        </p:nvSpPr>
        <p:spPr/>
        <p:txBody>
          <a:bodyPr vert="horz" lIns="91440" tIns="45720" rIns="91440" bIns="45720" rtlCol="0" anchor="t">
            <a:normAutofit/>
          </a:bodyPr>
          <a:lstStyle/>
          <a:p>
            <a:pPr marL="0" indent="0" algn="just">
              <a:buNone/>
            </a:pPr>
            <a:r>
              <a:rPr lang="en-US" sz="1800" kern="0" dirty="0">
                <a:solidFill>
                  <a:srgbClr val="000000"/>
                </a:solidFill>
                <a:effectLst/>
                <a:latin typeface="Times New Roman"/>
                <a:ea typeface="Calibri"/>
                <a:cs typeface="Times New Roman"/>
              </a:rPr>
              <a:t>Phishing</a:t>
            </a:r>
            <a:r>
              <a:rPr lang="en-US" sz="1800" kern="0" dirty="0">
                <a:solidFill>
                  <a:srgbClr val="000000"/>
                </a:solidFill>
                <a:latin typeface="Times New Roman"/>
                <a:ea typeface="Calibri"/>
                <a:cs typeface="Times New Roman"/>
              </a:rPr>
              <a:t> attack </a:t>
            </a:r>
            <a:r>
              <a:rPr lang="en-US" sz="1800" kern="0" dirty="0">
                <a:solidFill>
                  <a:srgbClr val="000000"/>
                </a:solidFill>
                <a:effectLst/>
                <a:latin typeface="Times New Roman"/>
                <a:ea typeface="Calibri"/>
                <a:cs typeface="Times New Roman"/>
              </a:rPr>
              <a:t>have become a prevalent issue. Phishing </a:t>
            </a:r>
            <a:r>
              <a:rPr lang="en-US" sz="1800" kern="0" dirty="0">
                <a:solidFill>
                  <a:srgbClr val="000000"/>
                </a:solidFill>
                <a:latin typeface="Times New Roman"/>
                <a:ea typeface="Calibri"/>
                <a:cs typeface="Times New Roman"/>
              </a:rPr>
              <a:t>attacks</a:t>
            </a:r>
            <a:r>
              <a:rPr lang="en-US" sz="1800" kern="0" dirty="0">
                <a:solidFill>
                  <a:srgbClr val="000000"/>
                </a:solidFill>
                <a:effectLst/>
                <a:latin typeface="Times New Roman"/>
                <a:ea typeface="Calibri"/>
                <a:cs typeface="Times New Roman"/>
              </a:rPr>
              <a:t> are intelligently crafted social </a:t>
            </a:r>
            <a:r>
              <a:rPr lang="en-US" sz="1800" kern="0">
                <a:solidFill>
                  <a:srgbClr val="000000"/>
                </a:solidFill>
                <a:effectLst/>
                <a:latin typeface="Times New Roman"/>
                <a:ea typeface="Calibri"/>
                <a:cs typeface="Times New Roman"/>
              </a:rPr>
              <a:t>engineering</a:t>
            </a:r>
            <a:r>
              <a:rPr lang="en-US" sz="1800" kern="0">
                <a:solidFill>
                  <a:srgbClr val="000000"/>
                </a:solidFill>
                <a:latin typeface="Times New Roman"/>
                <a:ea typeface="Calibri"/>
                <a:cs typeface="Times New Roman"/>
              </a:rPr>
              <a:t> </a:t>
            </a:r>
            <a:r>
              <a:rPr lang="en-US" sz="1800" kern="0">
                <a:solidFill>
                  <a:srgbClr val="000000"/>
                </a:solidFill>
                <a:effectLst/>
                <a:latin typeface="Times New Roman"/>
                <a:ea typeface="Calibri"/>
                <a:cs typeface="Times New Roman"/>
              </a:rPr>
              <a:t>attacks in which victims are conned by email to provide sensitive information and then directly </a:t>
            </a:r>
            <a:r>
              <a:rPr lang="en-US" sz="1800" kern="0" dirty="0">
                <a:solidFill>
                  <a:srgbClr val="000000"/>
                </a:solidFill>
                <a:effectLst/>
                <a:latin typeface="Times New Roman"/>
                <a:ea typeface="Calibri"/>
                <a:cs typeface="Times New Roman"/>
              </a:rPr>
              <a:t>send it to the phisher. It is more likely that young users will fall prey to phishing attacks because of their naiveté. Additionally, users with the trait of agreeable </a:t>
            </a:r>
            <a:r>
              <a:rPr lang="en-US" sz="1800" kern="0" dirty="0" err="1">
                <a:solidFill>
                  <a:srgbClr val="000000"/>
                </a:solidFill>
                <a:effectLst/>
                <a:latin typeface="Times New Roman"/>
                <a:ea typeface="Calibri"/>
                <a:cs typeface="Times New Roman"/>
              </a:rPr>
              <a:t>behaviour</a:t>
            </a:r>
            <a:r>
              <a:rPr lang="en-US" sz="1800" kern="0" dirty="0">
                <a:solidFill>
                  <a:srgbClr val="000000"/>
                </a:solidFill>
                <a:effectLst/>
                <a:latin typeface="Times New Roman"/>
                <a:ea typeface="Calibri"/>
                <a:cs typeface="Times New Roman"/>
              </a:rPr>
              <a:t> are more likely to be lured by phishing scams than those with the trait of disagreeable </a:t>
            </a:r>
            <a:r>
              <a:rPr lang="en-US" sz="1800" kern="0" dirty="0" err="1">
                <a:solidFill>
                  <a:srgbClr val="000000"/>
                </a:solidFill>
                <a:effectLst/>
                <a:latin typeface="Times New Roman"/>
                <a:ea typeface="Calibri"/>
                <a:cs typeface="Times New Roman"/>
              </a:rPr>
              <a:t>behaviour</a:t>
            </a:r>
            <a:r>
              <a:rPr lang="en-US" sz="1800" kern="0" dirty="0">
                <a:solidFill>
                  <a:srgbClr val="000000"/>
                </a:solidFill>
                <a:effectLst/>
                <a:latin typeface="Times New Roman"/>
                <a:ea typeface="Calibri"/>
                <a:cs typeface="Times New Roman"/>
              </a:rPr>
              <a:t>. Women are more likely to provide their personal and financial details to fraud emails and websites. There is a causal relationship between gender and social engineering that can be explained by internet usage patterns. So, detection of that type of email is necessary. There are numerous techniques for detecting phishing emails. However, there are a few limitations, such as a low level of accuracy. The content material may be the same as legitimate email so it cannot be detected, the detection rate is not high. This study utilized machine learning techniques to attain superior outcomes and capture inherent attributes of the email text and other characteristics for classifying emails as either phishing or non-phishing. The results of this research have improved the accuracy of detecting phishing emails. A comparison between three supervised datasets was conducted between these classifiers. Numerous machine learning algorithms exhibit efficient classification with strong performance metrics. In this article, we conducted a study of the phishing detection process and phishing detection techniques presented in recent research literature.</a:t>
            </a:r>
            <a:r>
              <a:rPr lang="en-US" sz="1800" kern="0" dirty="0">
                <a:solidFill>
                  <a:srgbClr val="000000"/>
                </a:solidFill>
                <a:latin typeface="Times New Roman"/>
                <a:ea typeface="Calibri"/>
                <a:cs typeface="Times New Roman"/>
              </a:rPr>
              <a:t> </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6A5F9FA-6869-6958-AE93-62075FB29E77}"/>
              </a:ext>
            </a:extLst>
          </p:cNvPr>
          <p:cNvSpPr>
            <a:spLocks noGrp="1"/>
          </p:cNvSpPr>
          <p:nvPr>
            <p:ph type="sldNum" sz="quarter" idx="12"/>
          </p:nvPr>
        </p:nvSpPr>
        <p:spPr/>
        <p:txBody>
          <a:bodyPr/>
          <a:lstStyle/>
          <a:p>
            <a:fld id="{BDCDBBEF-AA6C-4BA6-85B2-A17D7F280E38}" type="slidenum">
              <a:rPr lang="en-US" dirty="0" smtClean="0"/>
              <a:pPr/>
              <a:t>12</a:t>
            </a:fld>
            <a:endParaRPr lang="en-US" dirty="0"/>
          </a:p>
        </p:txBody>
      </p:sp>
    </p:spTree>
    <p:extLst>
      <p:ext uri="{BB962C8B-B14F-4D97-AF65-F5344CB8AC3E}">
        <p14:creationId xmlns:p14="http://schemas.microsoft.com/office/powerpoint/2010/main" val="54543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683" y="509134"/>
            <a:ext cx="10022633" cy="1137104"/>
          </a:xfrm>
        </p:spPr>
        <p:txBody>
          <a:bodyPr>
            <a:normAutofit/>
          </a:bodyPr>
          <a:lstStyle/>
          <a:p>
            <a:pPr algn="ctr"/>
            <a:r>
              <a:rPr lang="en-US" sz="3200"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838200" y="1646238"/>
            <a:ext cx="10515600" cy="4351338"/>
          </a:xfrm>
        </p:spPr>
        <p:txBody>
          <a:bodyPr>
            <a:normAutofit/>
          </a:bodyPr>
          <a:lstStyle/>
          <a:p>
            <a:pPr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In future if we get structured dataset of phishing we can perform phishing detection much more faster than any other technique.</a:t>
            </a:r>
          </a:p>
          <a:p>
            <a:pPr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future we can use a combination of any other two or more classifier to get maximum accuracy. We also plan to explore various phishing techniques that uses Lexical features, Network based features, Content based features, Webpage based features of web pages which can improve the performance of the system. </a:t>
            </a:r>
          </a:p>
          <a:p>
            <a:pPr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particular, we extract features from URLs and pass it through the various classifiers.</a:t>
            </a:r>
          </a:p>
          <a:p>
            <a:pPr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noted that Feature selection techniques need more improvement to cope with the continuous development of new techniques by the phisher over the time. </a:t>
            </a:r>
          </a:p>
          <a:p>
            <a:pPr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Therefore, we recommend developing a new automated tool in order to extract new features from new raw emails to improve the accuracy of detecting phishing email and to cope with the expanding with phisher techniques.</a:t>
            </a:r>
          </a:p>
          <a:p>
            <a:pPr algn="just" fontAlgn="base">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233" y="132474"/>
            <a:ext cx="105156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424149"/>
            <a:ext cx="10759751" cy="5433851"/>
          </a:xfrm>
        </p:spPr>
        <p:txBody>
          <a:bodyPr>
            <a:noAutofit/>
          </a:bodyPr>
          <a:lstStyle/>
          <a:p>
            <a:pPr marL="0" indent="0" algn="just">
              <a:lnSpc>
                <a:spcPct val="100000"/>
              </a:lnSpc>
              <a:buNone/>
            </a:pPr>
            <a:r>
              <a:rPr lang="en-US" sz="1800" dirty="0">
                <a:latin typeface="Times New Roman" pitchFamily="18" charset="0"/>
                <a:cs typeface="Times New Roman" pitchFamily="18" charset="0"/>
              </a:rPr>
              <a:t>[1] Gunter </a:t>
            </a:r>
            <a:r>
              <a:rPr lang="en-US" sz="1800" dirty="0" err="1">
                <a:latin typeface="Times New Roman" pitchFamily="18" charset="0"/>
                <a:cs typeface="Times New Roman" pitchFamily="18" charset="0"/>
              </a:rPr>
              <a:t>Ollmann</a:t>
            </a:r>
            <a:r>
              <a:rPr lang="en-US" sz="1800" dirty="0">
                <a:latin typeface="Times New Roman" pitchFamily="18" charset="0"/>
                <a:cs typeface="Times New Roman" pitchFamily="18" charset="0"/>
              </a:rPr>
              <a:t>, “The Phishing Guide Understanding &amp; Preventing Phishing Attacks”, </a:t>
            </a:r>
            <a:r>
              <a:rPr lang="en-US" sz="1800" dirty="0" err="1">
                <a:latin typeface="Times New Roman" pitchFamily="18" charset="0"/>
                <a:cs typeface="Times New Roman" pitchFamily="18" charset="0"/>
              </a:rPr>
              <a:t>IBMInternet</a:t>
            </a:r>
            <a:r>
              <a:rPr lang="en-US" sz="1800" dirty="0">
                <a:latin typeface="Times New Roman" pitchFamily="18" charset="0"/>
                <a:cs typeface="Times New Roman" pitchFamily="18" charset="0"/>
              </a:rPr>
              <a:t> Security Systems, 2007. </a:t>
            </a:r>
          </a:p>
          <a:p>
            <a:pPr marL="0" indent="0" algn="just">
              <a:lnSpc>
                <a:spcPct val="100000"/>
              </a:lnSpc>
              <a:buNone/>
            </a:pPr>
            <a:r>
              <a:rPr lang="en-US" sz="1800" dirty="0">
                <a:latin typeface="Times New Roman" pitchFamily="18" charset="0"/>
                <a:cs typeface="Times New Roman" pitchFamily="18" charset="0"/>
              </a:rPr>
              <a:t>[2] https://resources.infosecinstitute.com/category/enterprise /phishing/the-phishing-landscape/phishing-data-</a:t>
            </a:r>
            <a:r>
              <a:rPr lang="en-US" sz="1800" dirty="0" err="1">
                <a:latin typeface="Times New Roman" pitchFamily="18" charset="0"/>
                <a:cs typeface="Times New Roman" pitchFamily="18" charset="0"/>
              </a:rPr>
              <a:t>attackstatistics</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gref</a:t>
            </a:r>
            <a:r>
              <a:rPr lang="en-US" sz="1800" dirty="0">
                <a:latin typeface="Times New Roman" pitchFamily="18" charset="0"/>
                <a:cs typeface="Times New Roman" pitchFamily="18" charset="0"/>
              </a:rPr>
              <a:t> </a:t>
            </a:r>
          </a:p>
          <a:p>
            <a:pPr marL="0" indent="0" algn="just">
              <a:lnSpc>
                <a:spcPct val="100000"/>
              </a:lnSpc>
              <a:buNone/>
            </a:pPr>
            <a:r>
              <a:rPr lang="en-US" sz="1800" dirty="0">
                <a:latin typeface="Times New Roman" pitchFamily="18" charset="0"/>
                <a:cs typeface="Times New Roman" pitchFamily="18" charset="0"/>
              </a:rPr>
              <a:t>[3] </a:t>
            </a:r>
            <a:r>
              <a:rPr lang="en-US" sz="1800" dirty="0" err="1">
                <a:latin typeface="Times New Roman" pitchFamily="18" charset="0"/>
                <a:cs typeface="Times New Roman" pitchFamily="18" charset="0"/>
              </a:rPr>
              <a:t>Mahmoud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Khonji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Youssef</a:t>
            </a:r>
            <a:r>
              <a:rPr lang="en-US" sz="1800" dirty="0">
                <a:latin typeface="Times New Roman" pitchFamily="18" charset="0"/>
                <a:cs typeface="Times New Roman" pitchFamily="18" charset="0"/>
              </a:rPr>
              <a:t> Iraqi, "Phishing Detection: A Literature Survey IEEE, and Andrew Jones, 2013 </a:t>
            </a:r>
          </a:p>
          <a:p>
            <a:pPr marL="0" indent="0" algn="just">
              <a:lnSpc>
                <a:spcPct val="100000"/>
              </a:lnSpc>
              <a:buNone/>
            </a:pPr>
            <a:r>
              <a:rPr lang="en-US" sz="1800" dirty="0">
                <a:latin typeface="Times New Roman" pitchFamily="18" charset="0"/>
                <a:cs typeface="Times New Roman" pitchFamily="18" charset="0"/>
              </a:rPr>
              <a:t>[4] Mohammad R., </a:t>
            </a:r>
            <a:r>
              <a:rPr lang="en-US" sz="1800" dirty="0" err="1">
                <a:latin typeface="Times New Roman" pitchFamily="18" charset="0"/>
                <a:cs typeface="Times New Roman" pitchFamily="18" charset="0"/>
              </a:rPr>
              <a:t>Thabtah</a:t>
            </a:r>
            <a:r>
              <a:rPr lang="en-US" sz="1800" dirty="0">
                <a:latin typeface="Times New Roman" pitchFamily="18" charset="0"/>
                <a:cs typeface="Times New Roman" pitchFamily="18" charset="0"/>
              </a:rPr>
              <a:t> F. </a:t>
            </a:r>
            <a:r>
              <a:rPr lang="en-US" sz="1800" dirty="0" err="1">
                <a:latin typeface="Times New Roman" pitchFamily="18" charset="0"/>
                <a:cs typeface="Times New Roman" pitchFamily="18" charset="0"/>
              </a:rPr>
              <a:t>McCluskey</a:t>
            </a:r>
            <a:r>
              <a:rPr lang="en-US" sz="1800" dirty="0">
                <a:latin typeface="Times New Roman" pitchFamily="18" charset="0"/>
                <a:cs typeface="Times New Roman" pitchFamily="18" charset="0"/>
              </a:rPr>
              <a:t> L., (2015) Phishing websites dataset. Available: https://archive.ics.uci.edu/ml/datasets/Phishing+Websites Accessed January 2016 </a:t>
            </a:r>
          </a:p>
          <a:p>
            <a:pPr marL="0" indent="0" algn="just">
              <a:lnSpc>
                <a:spcPct val="100000"/>
              </a:lnSpc>
              <a:buNone/>
            </a:pPr>
            <a:r>
              <a:rPr lang="en-US" sz="1800" dirty="0">
                <a:latin typeface="Times New Roman" pitchFamily="18" charset="0"/>
                <a:cs typeface="Times New Roman" pitchFamily="18" charset="0"/>
              </a:rPr>
              <a:t>[5] http://dataaspirant.com/2017/01/30/how-decision-treealgorithm-works/ </a:t>
            </a:r>
          </a:p>
          <a:p>
            <a:pPr marL="0" indent="0" algn="just">
              <a:lnSpc>
                <a:spcPct val="100000"/>
              </a:lnSpc>
              <a:buNone/>
            </a:pPr>
            <a:r>
              <a:rPr lang="en-US" sz="1800" dirty="0">
                <a:latin typeface="Times New Roman" pitchFamily="18" charset="0"/>
                <a:cs typeface="Times New Roman" pitchFamily="18" charset="0"/>
              </a:rPr>
              <a:t>[6] http://dataaspirant.com/2017/05/22/random-forestalgorithm-machine-learing/ </a:t>
            </a:r>
          </a:p>
          <a:p>
            <a:pPr marL="0" indent="0" algn="just">
              <a:lnSpc>
                <a:spcPct val="100000"/>
              </a:lnSpc>
              <a:buNone/>
            </a:pPr>
            <a:r>
              <a:rPr lang="en-US" sz="1800" dirty="0">
                <a:latin typeface="Times New Roman" pitchFamily="18" charset="0"/>
                <a:cs typeface="Times New Roman" pitchFamily="18" charset="0"/>
              </a:rPr>
              <a:t>[7] https://www.kdnuggets.com/2016/07/support-vectormachines-simple-explanation.html </a:t>
            </a:r>
          </a:p>
          <a:p>
            <a:pPr marL="0" indent="0" algn="just">
              <a:lnSpc>
                <a:spcPct val="100000"/>
              </a:lnSpc>
              <a:buNone/>
            </a:pPr>
            <a:r>
              <a:rPr lang="en-US" sz="1800" dirty="0">
                <a:latin typeface="Times New Roman" pitchFamily="18" charset="0"/>
                <a:cs typeface="Times New Roman" pitchFamily="18" charset="0"/>
              </a:rPr>
              <a:t>[8] www.alexa.com [9] </a:t>
            </a:r>
            <a:r>
              <a:rPr lang="en-US" sz="1800" dirty="0">
                <a:latin typeface="Times New Roman" pitchFamily="18" charset="0"/>
                <a:cs typeface="Times New Roman" pitchFamily="18" charset="0"/>
                <a:hlinkClick r:id="rId2"/>
              </a:rPr>
              <a:t>www.phishtank.com</a:t>
            </a:r>
            <a:endParaRPr lang="en-US" sz="1800" dirty="0">
              <a:latin typeface="Times New Roman" pitchFamily="18" charset="0"/>
              <a:cs typeface="Times New Roman" pitchFamily="18" charset="0"/>
            </a:endParaRPr>
          </a:p>
          <a:p>
            <a:pPr marL="0" indent="0">
              <a:lnSpc>
                <a:spcPct val="150000"/>
              </a:lnSpc>
              <a:buNone/>
            </a:pPr>
            <a:br>
              <a:rPr lang="en-US" sz="1800" dirty="0"/>
            </a:br>
            <a:br>
              <a:rPr lang="en-US" sz="1800" dirty="0"/>
            </a:b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2175" y="1143039"/>
            <a:ext cx="10515600" cy="6301740"/>
          </a:xfrm>
        </p:spPr>
        <p:txBody>
          <a:bodyPr>
            <a:noAutofit/>
          </a:bodyPr>
          <a:lstStyle/>
          <a:p>
            <a:pPr fontAlgn="base">
              <a:lnSpc>
                <a:spcPct val="100000"/>
              </a:lnSpc>
              <a:buNone/>
            </a:pPr>
            <a:r>
              <a:rPr lang="en-US" sz="1800" dirty="0">
                <a:latin typeface="Times New Roman" pitchFamily="18" charset="0"/>
                <a:cs typeface="Times New Roman" pitchFamily="18" charset="0"/>
              </a:rPr>
              <a:t>[9]What is phishing ? : </a:t>
            </a:r>
            <a:r>
              <a:rPr lang="en-US" sz="1800" dirty="0">
                <a:latin typeface="Times New Roman" pitchFamily="18" charset="0"/>
                <a:cs typeface="Times New Roman" pitchFamily="18" charset="0"/>
                <a:hlinkClick r:id="rId2"/>
              </a:rPr>
              <a:t>https://www.phishing.org/what-is-phishing</a:t>
            </a:r>
            <a:r>
              <a:rPr lang="en-US" sz="1800" dirty="0">
                <a:latin typeface="Times New Roman" pitchFamily="18" charset="0"/>
                <a:cs typeface="Times New Roman" pitchFamily="18" charset="0"/>
              </a:rPr>
              <a:t>.</a:t>
            </a:r>
          </a:p>
          <a:p>
            <a:pPr fontAlgn="base">
              <a:lnSpc>
                <a:spcPct val="100000"/>
              </a:lnSpc>
              <a:buNone/>
            </a:pPr>
            <a:r>
              <a:rPr lang="en-US" sz="1800" dirty="0">
                <a:latin typeface="Times New Roman" pitchFamily="18" charset="0"/>
                <a:cs typeface="Times New Roman" pitchFamily="18" charset="0"/>
              </a:rPr>
              <a:t>[10] </a:t>
            </a:r>
            <a:r>
              <a:rPr lang="en-US" sz="1800" dirty="0" err="1">
                <a:latin typeface="Times New Roman" pitchFamily="18" charset="0"/>
                <a:cs typeface="Times New Roman" pitchFamily="18" charset="0"/>
              </a:rPr>
              <a:t>Sarker</a:t>
            </a:r>
            <a:r>
              <a:rPr lang="en-US" sz="1800" dirty="0">
                <a:latin typeface="Times New Roman" pitchFamily="18" charset="0"/>
                <a:cs typeface="Times New Roman" pitchFamily="18" charset="0"/>
              </a:rPr>
              <a:t>, I.H. Deep </a:t>
            </a:r>
            <a:r>
              <a:rPr lang="en-US" sz="1800" dirty="0" err="1">
                <a:latin typeface="Times New Roman" pitchFamily="18" charset="0"/>
                <a:cs typeface="Times New Roman" pitchFamily="18" charset="0"/>
              </a:rPr>
              <a:t>Cybersecurity</a:t>
            </a:r>
            <a:r>
              <a:rPr lang="en-US" sz="1800" dirty="0">
                <a:latin typeface="Times New Roman" pitchFamily="18" charset="0"/>
                <a:cs typeface="Times New Roman" pitchFamily="18" charset="0"/>
              </a:rPr>
              <a:t>: A Comprehensive Overview from Neural Network and Deep Learning Perspective. SN </a:t>
            </a:r>
            <a:r>
              <a:rPr lang="en-US" sz="1800" dirty="0" err="1">
                <a:latin typeface="Times New Roman" pitchFamily="18" charset="0"/>
                <a:cs typeface="Times New Roman" pitchFamily="18" charset="0"/>
              </a:rPr>
              <a:t>Comput</a:t>
            </a:r>
            <a:r>
              <a:rPr lang="en-US" sz="1800" dirty="0">
                <a:latin typeface="Times New Roman" pitchFamily="18" charset="0"/>
                <a:cs typeface="Times New Roman" pitchFamily="18" charset="0"/>
              </a:rPr>
              <a:t>. Sci. 2021, 2, 154.</a:t>
            </a:r>
          </a:p>
          <a:p>
            <a:pPr fontAlgn="base">
              <a:lnSpc>
                <a:spcPct val="100000"/>
              </a:lnSpc>
              <a:buNone/>
            </a:pPr>
            <a:r>
              <a:rPr lang="en-US" sz="1800" dirty="0">
                <a:latin typeface="Times New Roman" pitchFamily="18" charset="0"/>
                <a:cs typeface="Times New Roman" pitchFamily="18" charset="0"/>
              </a:rPr>
              <a:t>[11] Kim, D., Kim, Y.-H., Shin, D., Shin, D.: Fast attack detection system using log analysis and attack tree generation. </a:t>
            </a:r>
            <a:r>
              <a:rPr lang="en-US" sz="1800" dirty="0" err="1">
                <a:latin typeface="Times New Roman" pitchFamily="18" charset="0"/>
                <a:cs typeface="Times New Roman" pitchFamily="18" charset="0"/>
              </a:rPr>
              <a:t>Clust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Comput</a:t>
            </a:r>
            <a:r>
              <a:rPr lang="en-US" sz="1800" dirty="0">
                <a:latin typeface="Times New Roman" pitchFamily="18" charset="0"/>
                <a:cs typeface="Times New Roman" pitchFamily="18" charset="0"/>
              </a:rPr>
              <a:t>. 22(1), 1827–1835 (2019). </a:t>
            </a:r>
          </a:p>
          <a:p>
            <a:pPr fontAlgn="base">
              <a:lnSpc>
                <a:spcPct val="100000"/>
              </a:lnSpc>
              <a:buNone/>
            </a:pPr>
            <a:r>
              <a:rPr lang="en-US" sz="1800" dirty="0"/>
              <a:t>[12] </a:t>
            </a:r>
            <a:r>
              <a:rPr lang="en-US" sz="1800" dirty="0">
                <a:latin typeface="Times New Roman" pitchFamily="18" charset="0"/>
                <a:cs typeface="Times New Roman" pitchFamily="18" charset="0"/>
              </a:rPr>
              <a:t>Phishing Detection using Machine Learning based URL </a:t>
            </a:r>
            <a:r>
              <a:rPr lang="en-US" sz="1800" dirty="0" err="1">
                <a:latin typeface="Times New Roman" pitchFamily="18" charset="0"/>
                <a:cs typeface="Times New Roman" pitchFamily="18" charset="0"/>
              </a:rPr>
              <a:t>Analysis:A</a:t>
            </a:r>
            <a:r>
              <a:rPr lang="en-US" sz="1800" dirty="0">
                <a:latin typeface="Times New Roman" pitchFamily="18" charset="0"/>
                <a:cs typeface="Times New Roman" pitchFamily="18" charset="0"/>
              </a:rPr>
              <a:t> Survey </a:t>
            </a:r>
            <a:r>
              <a:rPr lang="en-US" sz="1800" dirty="0">
                <a:latin typeface="Times New Roman" pitchFamily="18" charset="0"/>
                <a:cs typeface="Times New Roman" pitchFamily="18" charset="0"/>
                <a:hlinkClick r:id="rId3"/>
              </a:rPr>
              <a:t>https://www.ijert.org/research/phishing-detection-using-machine-learningbased-url-analysis-a-survey</a:t>
            </a:r>
            <a:r>
              <a:rPr lang="en-US" sz="1800" dirty="0">
                <a:latin typeface="Times New Roman" pitchFamily="18" charset="0"/>
                <a:cs typeface="Times New Roman" pitchFamily="18" charset="0"/>
              </a:rPr>
              <a:t> IJERTCONV9IS13033.pdf.</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normAutofit/>
          </a:bodyPr>
          <a:lstStyle/>
          <a:p>
            <a:pPr algn="ctr"/>
            <a:r>
              <a:rPr lang="en-US" sz="3200" b="1" dirty="0">
                <a:latin typeface="Times New Roman" panose="02020603050405020304"/>
                <a:cs typeface="Times New Roman" panose="02020603050405020304"/>
              </a:rPr>
              <a:t>Outline</a:t>
            </a:r>
          </a:p>
        </p:txBody>
      </p:sp>
      <p:sp>
        <p:nvSpPr>
          <p:cNvPr id="3" name="Content Placeholder 2"/>
          <p:cNvSpPr>
            <a:spLocks noGrp="1"/>
          </p:cNvSpPr>
          <p:nvPr>
            <p:ph idx="1"/>
          </p:nvPr>
        </p:nvSpPr>
        <p:spPr>
          <a:xfrm>
            <a:off x="838200" y="1588220"/>
            <a:ext cx="10515600" cy="4952253"/>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Introduction to Project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Problem Formulation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Objectives of the work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Methodology used</a:t>
            </a:r>
          </a:p>
          <a:p>
            <a:pPr>
              <a:buFont typeface="Wingdings" panose="05000000000000000000" pitchFamily="2" charset="2"/>
              <a:buChar char="Ø"/>
            </a:pPr>
            <a:r>
              <a:rPr lang="en-US" sz="2000" spc="-10" dirty="0">
                <a:latin typeface="Times New Roman" panose="02020603050405020304" pitchFamily="18" charset="0"/>
                <a:cs typeface="Times New Roman" panose="02020603050405020304" pitchFamily="18" charset="0"/>
              </a:rPr>
              <a:t>Results and Outputs</a:t>
            </a:r>
          </a:p>
          <a:p>
            <a:pPr>
              <a:buFont typeface="Wingdings" panose="05000000000000000000" pitchFamily="2" charset="2"/>
              <a:buChar char="Ø"/>
            </a:pPr>
            <a:r>
              <a:rPr lang="en-US" sz="2000" spc="-1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Future Scope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References</a:t>
            </a:r>
          </a:p>
          <a:p>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154" y="744798"/>
            <a:ext cx="9294845" cy="720108"/>
          </a:xfrm>
        </p:spPr>
        <p:txBody>
          <a:bodyPr>
            <a:normAutofit/>
          </a:bodyPr>
          <a:lstStyle/>
          <a:p>
            <a:pPr algn="ctr"/>
            <a:r>
              <a:rPr lang="en-US" sz="3200" b="1" dirty="0">
                <a:latin typeface="Times New Roman" panose="02020603050405020304" pitchFamily="18" charset="0"/>
                <a:cs typeface="Times New Roman" panose="02020603050405020304" pitchFamily="18" charset="0"/>
              </a:rPr>
              <a:t>Introduction </a:t>
            </a:r>
          </a:p>
        </p:txBody>
      </p:sp>
      <p:sp>
        <p:nvSpPr>
          <p:cNvPr id="3" name="Content Placeholder 2"/>
          <p:cNvSpPr>
            <a:spLocks noGrp="1"/>
          </p:cNvSpPr>
          <p:nvPr>
            <p:ph idx="1"/>
          </p:nvPr>
        </p:nvSpPr>
        <p:spPr>
          <a:xfrm>
            <a:off x="922175" y="1738376"/>
            <a:ext cx="9434804" cy="3767299"/>
          </a:xfrm>
        </p:spPr>
        <p:txBody>
          <a:bodyPr vert="horz" lIns="91440" tIns="45720" rIns="91440" bIns="45720" rtlCol="0" anchor="t">
            <a:noAutofit/>
          </a:bodyPr>
          <a:lstStyle/>
          <a:p>
            <a:pPr algn="just">
              <a:buFont typeface="Wingdings" panose="05000000000000000000" pitchFamily="2" charset="2"/>
              <a:buChar char="Ø"/>
            </a:pPr>
            <a:r>
              <a:rPr lang="en-US" sz="2000" dirty="0">
                <a:latin typeface="Times New Roman"/>
                <a:ea typeface="+mn-lt"/>
                <a:cs typeface="+mn-lt"/>
              </a:rPr>
              <a:t>Social engineering is the psychological manipulation of individuals to gain confidential information or unauthorized access.</a:t>
            </a:r>
            <a:endParaRPr lang="en-US" sz="2000" dirty="0">
              <a:latin typeface="Times New Roman"/>
              <a:cs typeface="Times New Roman"/>
            </a:endParaRPr>
          </a:p>
          <a:p>
            <a:pPr algn="just">
              <a:buFont typeface="Wingdings" panose="05000000000000000000" pitchFamily="2" charset="2"/>
              <a:buChar char="Ø"/>
            </a:pPr>
            <a:r>
              <a:rPr lang="en-US" sz="2000" dirty="0">
                <a:latin typeface="Times New Roman"/>
                <a:cs typeface="Times New Roman"/>
              </a:rPr>
              <a:t>Phishing becomes a main area of concern for security researchers because it is not difficult to create the fake website which looks so close to legitimate website. Experts can identify fake websites but not all the users can identify the fake website and such users become the victim of phishing attack. </a:t>
            </a:r>
            <a:endParaRPr lang="en-US" sz="2000">
              <a:latin typeface="Times New Roman" pitchFamily="18" charset="0"/>
              <a:cs typeface="Times New Roman" pitchFamily="18" charset="0"/>
            </a:endParaRPr>
          </a:p>
          <a:p>
            <a:pPr algn="just">
              <a:buFont typeface="Wingdings" panose="05000000000000000000" pitchFamily="2" charset="2"/>
              <a:buChar char="Ø"/>
            </a:pPr>
            <a:r>
              <a:rPr lang="en-US" sz="2000" dirty="0">
                <a:latin typeface="Times New Roman" pitchFamily="18" charset="0"/>
                <a:cs typeface="Times New Roman" pitchFamily="18" charset="0"/>
              </a:rPr>
              <a:t>Main aim of the attacker is to steal banks account credentials. Phishing attacks are becoming successful because lack of user awareness. Since phishing attack exploits the weaknesses found in users, it is very difficult to mitigate them but it is very important to enhance phishing detection techniques. </a:t>
            </a:r>
          </a:p>
          <a:p>
            <a:pPr marL="0" indent="0" algn="just">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490" y="515110"/>
            <a:ext cx="9584093" cy="1235870"/>
          </a:xfrm>
        </p:spPr>
        <p:txBody>
          <a:bodyPr>
            <a:normAutofit/>
          </a:bodyPr>
          <a:lstStyle/>
          <a:p>
            <a:pPr algn="ctr"/>
            <a:r>
              <a:rPr lang="en-US" sz="3200" b="1" dirty="0">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750980"/>
            <a:ext cx="10515600" cy="4351338"/>
          </a:xfrm>
        </p:spPr>
        <p:txBody>
          <a:bodyPr vert="horz" lIns="91440" tIns="45720" rIns="91440" bIns="45720" rtlCol="0" anchor="t">
            <a:normAutofit fontScale="70000" lnSpcReduction="20000"/>
          </a:bodyPr>
          <a:lstStyle/>
          <a:p>
            <a:pPr fontAlgn="base">
              <a:lnSpc>
                <a:spcPct val="110000"/>
              </a:lnSpc>
              <a:buNone/>
            </a:pPr>
            <a:r>
              <a:rPr lang="en-US" sz="24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The project’s objectives are as follows:</a:t>
            </a:r>
          </a:p>
          <a:p>
            <a:pPr fontAlgn="base">
              <a:lnSpc>
                <a:spcPct val="150000"/>
              </a:lnSpc>
              <a:buFont typeface="Wingdings" panose="05000000000000000000" pitchFamily="2" charset="2"/>
              <a:buChar char="Ø"/>
            </a:pPr>
            <a:r>
              <a:rPr lang="en-US" sz="2600" dirty="0">
                <a:latin typeface="Times New Roman"/>
                <a:cs typeface="Times New Roman"/>
              </a:rPr>
              <a:t>To study various Social Engineering techniques and methods.</a:t>
            </a:r>
          </a:p>
          <a:p>
            <a:pPr fontAlgn="base">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To identify the appropriate machine learning techniques and define a solution using the selected method.</a:t>
            </a:r>
          </a:p>
          <a:p>
            <a:pPr fontAlgn="base">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To select an appropriate dataset for the problem statement.</a:t>
            </a:r>
          </a:p>
          <a:p>
            <a:pPr fontAlgn="base">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To apply appropriate algorithms to achieve the solution to phishing attacks.</a:t>
            </a:r>
          </a:p>
          <a:p>
            <a:pPr fontAlgn="base">
              <a:lnSpc>
                <a:spcPct val="150000"/>
              </a:lnSpc>
              <a:buFont typeface="Wingdings" panose="05000000000000000000" pitchFamily="2" charset="2"/>
              <a:buChar char="Ø"/>
            </a:pPr>
            <a:r>
              <a:rPr lang="en-US" sz="2600" dirty="0">
                <a:latin typeface="Times New Roman"/>
                <a:cs typeface="Times New Roman"/>
              </a:rPr>
              <a:t>To safeguard online users from becoming victims of online fraud, sharing confidential information to an attacker among other effective uses of phishing as an attacker’s tool, phishing detection tools play a vital role in ensuring a secure online experience for users.</a:t>
            </a:r>
          </a:p>
          <a:p>
            <a:pPr>
              <a:buNone/>
            </a:pPr>
            <a:br>
              <a:rPr lang="en-US" sz="2000" dirty="0"/>
            </a:br>
            <a:r>
              <a:rPr lang="en-US" sz="20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BDCDBBEF-AA6C-4BA6-85B2-A17D7F280E38}" type="slidenum">
              <a:rPr lang="en-US" dirty="0"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9025"/>
          </a:xfrm>
        </p:spPr>
        <p:txBody>
          <a:bodyPr>
            <a:normAutofit/>
          </a:bodyPr>
          <a:lstStyle/>
          <a:p>
            <a:pPr algn="ctr"/>
            <a:r>
              <a:rPr lang="en-US" sz="3200" b="1"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a:xfrm>
            <a:off x="838200" y="1295400"/>
            <a:ext cx="10515600" cy="5202555"/>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    The problem formulation for this project can be broken down into following steps:</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There are many Anti phishing techniques that helps us protect from phishing sites. Mozilla Firefox, Safari and Google chrome makes use of Google Safe Browsing (GSB) [13] service  that  will  block  the phishing  websites.</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main disadvantage of GSB was that it was unable to detect the phishing website since updating of blacklist was not done. In case of Net craft, a website that phishing was recorded as phishing although it wasn’t blocked. The blocking is done by Net craft only when it is sure 100% that the website is phishing.</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Hence the focus of the project is on overcoming the disadvantage of GSB using machine learning (ML) methods for network analysis of intrusion detection.</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One of the most widely used algorithm in machine learning technology. Decision tree algorithm is easy to understand and also easy to implement. Decision tree begins its work by choosing best splitter from the available attributes for classification which is considered as a root of the tree.</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Random forest algorithm is one of the most powerful algorithms in machine learning technology and it based on concept of decision tree algorithm. Random forest algorithm creates the forest with number of decision trees. High number of trees gives high detection accuracy.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2675"/>
          </a:xfrm>
        </p:spPr>
        <p:txBody>
          <a:bodyPr>
            <a:normAutofit/>
          </a:bodyPr>
          <a:lstStyle/>
          <a:p>
            <a:pPr algn="ctr"/>
            <a:r>
              <a:rPr lang="en-US" sz="3200" b="1" dirty="0">
                <a:latin typeface="Times New Roman" panose="02020603050405020304" pitchFamily="18" charset="0"/>
                <a:cs typeface="Times New Roman" panose="02020603050405020304" pitchFamily="18" charset="0"/>
              </a:rPr>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7" name="Content Placeholder 6" descr="M.jpg"/>
          <p:cNvPicPr>
            <a:picLocks noGrp="1" noChangeAspect="1"/>
          </p:cNvPicPr>
          <p:nvPr>
            <p:ph idx="1"/>
          </p:nvPr>
        </p:nvPicPr>
        <p:blipFill>
          <a:blip r:embed="rId2"/>
          <a:stretch>
            <a:fillRect/>
          </a:stretch>
        </p:blipFill>
        <p:spPr>
          <a:xfrm flipH="1" flipV="1">
            <a:off x="11510171" y="7180729"/>
            <a:ext cx="217650" cy="220597"/>
          </a:xfrm>
        </p:spPr>
      </p:pic>
      <p:sp>
        <p:nvSpPr>
          <p:cNvPr id="3" name="Rectangle: Rounded Corners 2">
            <a:extLst>
              <a:ext uri="{FF2B5EF4-FFF2-40B4-BE49-F238E27FC236}">
                <a16:creationId xmlns:a16="http://schemas.microsoft.com/office/drawing/2014/main" id="{7814AFF1-B463-6FD3-3878-699CC08AB6DB}"/>
              </a:ext>
            </a:extLst>
          </p:cNvPr>
          <p:cNvSpPr/>
          <p:nvPr/>
        </p:nvSpPr>
        <p:spPr>
          <a:xfrm>
            <a:off x="1646463" y="1830560"/>
            <a:ext cx="1144282" cy="92592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5" name="TextBox 4">
            <a:extLst>
              <a:ext uri="{FF2B5EF4-FFF2-40B4-BE49-F238E27FC236}">
                <a16:creationId xmlns:a16="http://schemas.microsoft.com/office/drawing/2014/main" id="{596E3E9B-D169-3111-DBED-EDC8B8DA372B}"/>
              </a:ext>
            </a:extLst>
          </p:cNvPr>
          <p:cNvSpPr txBox="1"/>
          <p:nvPr/>
        </p:nvSpPr>
        <p:spPr>
          <a:xfrm>
            <a:off x="1711779" y="2133600"/>
            <a:ext cx="963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Dataset</a:t>
            </a:r>
          </a:p>
        </p:txBody>
      </p:sp>
      <p:sp>
        <p:nvSpPr>
          <p:cNvPr id="6" name="Rectangle: Rounded Corners 5">
            <a:extLst>
              <a:ext uri="{FF2B5EF4-FFF2-40B4-BE49-F238E27FC236}">
                <a16:creationId xmlns:a16="http://schemas.microsoft.com/office/drawing/2014/main" id="{3D36520D-CF5C-C6D1-D024-F642BE878238}"/>
              </a:ext>
            </a:extLst>
          </p:cNvPr>
          <p:cNvSpPr/>
          <p:nvPr/>
        </p:nvSpPr>
        <p:spPr>
          <a:xfrm>
            <a:off x="3933745" y="1836485"/>
            <a:ext cx="2074048" cy="93617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BE5BEC-1874-475F-CEC5-454B32DFA04B}"/>
              </a:ext>
            </a:extLst>
          </p:cNvPr>
          <p:cNvSpPr txBox="1"/>
          <p:nvPr/>
        </p:nvSpPr>
        <p:spPr>
          <a:xfrm>
            <a:off x="3894044" y="2120714"/>
            <a:ext cx="2285999" cy="38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a:t>
            </a:r>
            <a:r>
              <a:rPr lang="en-US" b="1" dirty="0">
                <a:cs typeface="Calibri"/>
              </a:rPr>
              <a:t> Data Pre-Processing</a:t>
            </a:r>
            <a:endParaRPr lang="en-US" b="1" dirty="0"/>
          </a:p>
        </p:txBody>
      </p:sp>
      <p:cxnSp>
        <p:nvCxnSpPr>
          <p:cNvPr id="10" name="Straight Arrow Connector 9">
            <a:extLst>
              <a:ext uri="{FF2B5EF4-FFF2-40B4-BE49-F238E27FC236}">
                <a16:creationId xmlns:a16="http://schemas.microsoft.com/office/drawing/2014/main" id="{A3680EFF-25D5-686C-DD63-BB61B01AC764}"/>
              </a:ext>
            </a:extLst>
          </p:cNvPr>
          <p:cNvCxnSpPr/>
          <p:nvPr/>
        </p:nvCxnSpPr>
        <p:spPr>
          <a:xfrm>
            <a:off x="2795307" y="2257424"/>
            <a:ext cx="1138516" cy="6724"/>
          </a:xfrm>
          <a:prstGeom prst="straightConnector1">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11" name="Rectangle: Rounded Corners 10">
            <a:extLst>
              <a:ext uri="{FF2B5EF4-FFF2-40B4-BE49-F238E27FC236}">
                <a16:creationId xmlns:a16="http://schemas.microsoft.com/office/drawing/2014/main" id="{D540C4D3-9953-E1F6-E684-BA3030A39FDF}"/>
              </a:ext>
            </a:extLst>
          </p:cNvPr>
          <p:cNvSpPr/>
          <p:nvPr/>
        </p:nvSpPr>
        <p:spPr>
          <a:xfrm>
            <a:off x="7303433" y="1823757"/>
            <a:ext cx="1949824" cy="874058"/>
          </a:xfrm>
          <a:prstGeom prst="roundRect">
            <a:avLst/>
          </a:prstGeom>
          <a:solidFill>
            <a:schemeClr val="bg1"/>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F142F3C-D7FB-7272-6DDB-583E627FFF24}"/>
              </a:ext>
            </a:extLst>
          </p:cNvPr>
          <p:cNvSpPr txBox="1"/>
          <p:nvPr/>
        </p:nvSpPr>
        <p:spPr>
          <a:xfrm>
            <a:off x="7177368" y="2123514"/>
            <a:ext cx="2286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  Feature Extraction</a:t>
            </a:r>
            <a:r>
              <a:rPr lang="en-US" dirty="0">
                <a:cs typeface="Calibri"/>
              </a:rPr>
              <a:t> </a:t>
            </a:r>
            <a:endParaRPr lang="en-US" dirty="0"/>
          </a:p>
        </p:txBody>
      </p:sp>
      <p:cxnSp>
        <p:nvCxnSpPr>
          <p:cNvPr id="13" name="Straight Arrow Connector 12">
            <a:extLst>
              <a:ext uri="{FF2B5EF4-FFF2-40B4-BE49-F238E27FC236}">
                <a16:creationId xmlns:a16="http://schemas.microsoft.com/office/drawing/2014/main" id="{735F0E16-522A-F5DC-D137-3A9F52F2D90D}"/>
              </a:ext>
            </a:extLst>
          </p:cNvPr>
          <p:cNvCxnSpPr>
            <a:cxnSpLocks/>
          </p:cNvCxnSpPr>
          <p:nvPr/>
        </p:nvCxnSpPr>
        <p:spPr>
          <a:xfrm>
            <a:off x="6011396" y="2313452"/>
            <a:ext cx="1307244" cy="6403"/>
          </a:xfrm>
          <a:prstGeom prst="straightConnector1">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16" name="Rectangle: Rounded Corners 15">
            <a:extLst>
              <a:ext uri="{FF2B5EF4-FFF2-40B4-BE49-F238E27FC236}">
                <a16:creationId xmlns:a16="http://schemas.microsoft.com/office/drawing/2014/main" id="{A5C85A2D-6B1C-307B-B632-166C596FECE8}"/>
              </a:ext>
            </a:extLst>
          </p:cNvPr>
          <p:cNvSpPr/>
          <p:nvPr/>
        </p:nvSpPr>
        <p:spPr>
          <a:xfrm>
            <a:off x="7308314" y="3556425"/>
            <a:ext cx="2041392" cy="87085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67D2966-DF74-91F9-BE0D-30C2E7A362C6}"/>
              </a:ext>
            </a:extLst>
          </p:cNvPr>
          <p:cNvSpPr txBox="1"/>
          <p:nvPr/>
        </p:nvSpPr>
        <p:spPr>
          <a:xfrm>
            <a:off x="7345135" y="3839935"/>
            <a:ext cx="19131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a:t>
            </a:r>
            <a:r>
              <a:rPr lang="en-US" b="1" dirty="0">
                <a:cs typeface="Calibri"/>
              </a:rPr>
              <a:t>      Training </a:t>
            </a:r>
            <a:endParaRPr lang="en-US" b="1" dirty="0"/>
          </a:p>
        </p:txBody>
      </p:sp>
      <p:cxnSp>
        <p:nvCxnSpPr>
          <p:cNvPr id="18" name="Straight Arrow Connector 17">
            <a:extLst>
              <a:ext uri="{FF2B5EF4-FFF2-40B4-BE49-F238E27FC236}">
                <a16:creationId xmlns:a16="http://schemas.microsoft.com/office/drawing/2014/main" id="{4AA0AF0A-F968-8E46-BE4F-F66D6BFBDD96}"/>
              </a:ext>
            </a:extLst>
          </p:cNvPr>
          <p:cNvCxnSpPr>
            <a:cxnSpLocks/>
          </p:cNvCxnSpPr>
          <p:nvPr/>
        </p:nvCxnSpPr>
        <p:spPr>
          <a:xfrm>
            <a:off x="8286509" y="2694453"/>
            <a:ext cx="959" cy="866373"/>
          </a:xfrm>
          <a:prstGeom prst="straightConnector1">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19" name="Rectangle: Rounded Corners 18">
            <a:extLst>
              <a:ext uri="{FF2B5EF4-FFF2-40B4-BE49-F238E27FC236}">
                <a16:creationId xmlns:a16="http://schemas.microsoft.com/office/drawing/2014/main" id="{36690D43-3359-DE16-8F98-5DA4C33F4EB9}"/>
              </a:ext>
            </a:extLst>
          </p:cNvPr>
          <p:cNvSpPr/>
          <p:nvPr/>
        </p:nvSpPr>
        <p:spPr>
          <a:xfrm>
            <a:off x="3933744" y="3556428"/>
            <a:ext cx="2074049" cy="87085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A5FC57A-1564-A1FF-DA58-D35CE9F1AA3F}"/>
              </a:ext>
            </a:extLst>
          </p:cNvPr>
          <p:cNvSpPr txBox="1"/>
          <p:nvPr/>
        </p:nvSpPr>
        <p:spPr>
          <a:xfrm>
            <a:off x="3978729" y="3842657"/>
            <a:ext cx="22016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         Evaluation</a:t>
            </a:r>
            <a:endParaRPr lang="en-US" b="1" dirty="0"/>
          </a:p>
        </p:txBody>
      </p:sp>
      <p:cxnSp>
        <p:nvCxnSpPr>
          <p:cNvPr id="14" name="Straight Arrow Connector 13">
            <a:extLst>
              <a:ext uri="{FF2B5EF4-FFF2-40B4-BE49-F238E27FC236}">
                <a16:creationId xmlns:a16="http://schemas.microsoft.com/office/drawing/2014/main" id="{88D55D02-42A5-A16D-7844-6E79A3441147}"/>
              </a:ext>
            </a:extLst>
          </p:cNvPr>
          <p:cNvCxnSpPr>
            <a:cxnSpLocks/>
          </p:cNvCxnSpPr>
          <p:nvPr/>
        </p:nvCxnSpPr>
        <p:spPr>
          <a:xfrm flipH="1">
            <a:off x="6001468" y="4033394"/>
            <a:ext cx="1305326" cy="6404"/>
          </a:xfrm>
          <a:prstGeom prst="straightConnector1">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027E4-265E-896A-9B60-7F9594AE9999}"/>
              </a:ext>
            </a:extLst>
          </p:cNvPr>
          <p:cNvSpPr>
            <a:spLocks noGrp="1"/>
          </p:cNvSpPr>
          <p:nvPr>
            <p:ph type="title"/>
          </p:nvPr>
        </p:nvSpPr>
        <p:spPr/>
        <p:txBody>
          <a:bodyPr/>
          <a:lstStyle/>
          <a:p>
            <a:pPr algn="ctr"/>
            <a:r>
              <a:rPr lang="en-IN" sz="3200" b="1" dirty="0">
                <a:latin typeface="Times New Roman" panose="02020603050405020304" pitchFamily="18" charset="0"/>
                <a:cs typeface="Times New Roman" panose="02020603050405020304" pitchFamily="18" charset="0"/>
              </a:rPr>
              <a:t>Output</a:t>
            </a:r>
            <a:r>
              <a:rPr lang="en-IN"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2D6B8DB9-9DC4-2454-45C5-0CE05DFE0C13}"/>
              </a:ext>
            </a:extLst>
          </p:cNvPr>
          <p:cNvSpPr>
            <a:spLocks noGrp="1"/>
          </p:cNvSpPr>
          <p:nvPr>
            <p:ph idx="1"/>
          </p:nvPr>
        </p:nvSpPr>
        <p:spPr/>
        <p:txBody>
          <a:bodyPr>
            <a:normAutofit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ctr"/>
            <a:endParaRPr lang="en-IN" sz="1400" dirty="0">
              <a:latin typeface="Times New Roman" panose="02020603050405020304" pitchFamily="18" charset="0"/>
              <a:cs typeface="Times New Roman" panose="02020603050405020304" pitchFamily="18" charset="0"/>
            </a:endParaRPr>
          </a:p>
          <a:p>
            <a:pPr marL="0" indent="0" algn="ctr">
              <a:buNone/>
            </a:pPr>
            <a:r>
              <a:rPr lang="en-IN" sz="1400" dirty="0">
                <a:latin typeface="Times New Roman" panose="02020603050405020304" pitchFamily="18" charset="0"/>
                <a:cs typeface="Times New Roman" panose="02020603050405020304" pitchFamily="18" charset="0"/>
              </a:rPr>
              <a:t>Fig.1</a:t>
            </a:r>
            <a:r>
              <a:rPr lang="en-US" sz="14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Plotting the data distribution</a:t>
            </a:r>
            <a:endParaRPr lang="en-IN" sz="14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4FD1966B-93F0-643C-81EE-BFF950C9B29B}"/>
              </a:ext>
            </a:extLst>
          </p:cNvPr>
          <p:cNvSpPr>
            <a:spLocks noGrp="1"/>
          </p:cNvSpPr>
          <p:nvPr>
            <p:ph type="sldNum" sz="quarter" idx="12"/>
          </p:nvPr>
        </p:nvSpPr>
        <p:spPr/>
        <p:txBody>
          <a:bodyPr/>
          <a:lstStyle/>
          <a:p>
            <a:fld id="{BDCDBBEF-AA6C-4BA6-85B2-A17D7F280E38}" type="slidenum">
              <a:rPr lang="en-US" smtClean="0"/>
              <a:pPr/>
              <a:t>7</a:t>
            </a:fld>
            <a:endParaRPr lang="en-US"/>
          </a:p>
        </p:txBody>
      </p:sp>
      <p:pic>
        <p:nvPicPr>
          <p:cNvPr id="5" name="Picture 4">
            <a:extLst>
              <a:ext uri="{FF2B5EF4-FFF2-40B4-BE49-F238E27FC236}">
                <a16:creationId xmlns:a16="http://schemas.microsoft.com/office/drawing/2014/main" id="{646439E7-6654-3E3D-B31E-9302800D24BF}"/>
              </a:ext>
            </a:extLst>
          </p:cNvPr>
          <p:cNvPicPr>
            <a:picLocks noChangeAspect="1"/>
          </p:cNvPicPr>
          <p:nvPr/>
        </p:nvPicPr>
        <p:blipFill rotWithShape="1">
          <a:blip r:embed="rId2"/>
          <a:srcRect l="24430" t="21509" r="28105" b="8791"/>
          <a:stretch/>
        </p:blipFill>
        <p:spPr bwMode="auto">
          <a:xfrm>
            <a:off x="2295330" y="1870075"/>
            <a:ext cx="7277877" cy="38215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443811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027E4-265E-896A-9B60-7F9594AE9999}"/>
              </a:ext>
            </a:extLst>
          </p:cNvPr>
          <p:cNvSpPr>
            <a:spLocks noGrp="1"/>
          </p:cNvSpPr>
          <p:nvPr>
            <p:ph type="title"/>
          </p:nvPr>
        </p:nvSpPr>
        <p:spPr/>
        <p:txBody>
          <a:bodyPr/>
          <a:lstStyle/>
          <a:p>
            <a:pPr algn="ctr"/>
            <a:r>
              <a:rPr lang="en-IN" sz="3200" b="1" dirty="0">
                <a:latin typeface="Times New Roman" panose="02020603050405020304" pitchFamily="18" charset="0"/>
                <a:cs typeface="Times New Roman" panose="02020603050405020304" pitchFamily="18" charset="0"/>
              </a:rPr>
              <a:t>Output</a:t>
            </a:r>
            <a:r>
              <a:rPr lang="en-IN"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2D6B8DB9-9DC4-2454-45C5-0CE05DFE0C13}"/>
              </a:ext>
            </a:extLst>
          </p:cNvPr>
          <p:cNvSpPr>
            <a:spLocks noGrp="1"/>
          </p:cNvSpPr>
          <p:nvPr>
            <p:ph idx="1"/>
          </p:nvPr>
        </p:nvSpPr>
        <p:spPr/>
        <p:txBody>
          <a:bodyPr>
            <a:normAutofit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ctr"/>
            <a:endParaRPr lang="en-IN" sz="1400" dirty="0">
              <a:latin typeface="Times New Roman" panose="02020603050405020304" pitchFamily="18" charset="0"/>
              <a:cs typeface="Times New Roman" panose="02020603050405020304" pitchFamily="18" charset="0"/>
            </a:endParaRPr>
          </a:p>
          <a:p>
            <a:pPr marL="0" indent="0" algn="ctr">
              <a:buNone/>
            </a:pPr>
            <a:r>
              <a:rPr lang="en-IN" sz="1400" dirty="0">
                <a:latin typeface="Times New Roman" panose="02020603050405020304" pitchFamily="18" charset="0"/>
                <a:cs typeface="Times New Roman" panose="02020603050405020304" pitchFamily="18" charset="0"/>
              </a:rPr>
              <a:t>Fig.2 Correlation heatmap</a:t>
            </a:r>
          </a:p>
          <a:p>
            <a:endParaRPr lang="en-IN" dirty="0"/>
          </a:p>
        </p:txBody>
      </p:sp>
      <p:sp>
        <p:nvSpPr>
          <p:cNvPr id="4" name="Slide Number Placeholder 3">
            <a:extLst>
              <a:ext uri="{FF2B5EF4-FFF2-40B4-BE49-F238E27FC236}">
                <a16:creationId xmlns:a16="http://schemas.microsoft.com/office/drawing/2014/main" id="{4FD1966B-93F0-643C-81EE-BFF950C9B29B}"/>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6" name="Picture 5">
            <a:extLst>
              <a:ext uri="{FF2B5EF4-FFF2-40B4-BE49-F238E27FC236}">
                <a16:creationId xmlns:a16="http://schemas.microsoft.com/office/drawing/2014/main" id="{E457DC64-3CD6-E3F0-1890-26D3167F7B20}"/>
              </a:ext>
            </a:extLst>
          </p:cNvPr>
          <p:cNvPicPr>
            <a:picLocks noChangeAspect="1"/>
          </p:cNvPicPr>
          <p:nvPr/>
        </p:nvPicPr>
        <p:blipFill rotWithShape="1">
          <a:blip r:embed="rId2"/>
          <a:srcRect l="25361" t="28542" r="28105" b="5895"/>
          <a:stretch/>
        </p:blipFill>
        <p:spPr bwMode="auto">
          <a:xfrm>
            <a:off x="2295330" y="1870075"/>
            <a:ext cx="7277877" cy="38215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430124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027E4-265E-896A-9B60-7F9594AE9999}"/>
              </a:ext>
            </a:extLst>
          </p:cNvPr>
          <p:cNvSpPr>
            <a:spLocks noGrp="1"/>
          </p:cNvSpPr>
          <p:nvPr>
            <p:ph type="title"/>
          </p:nvPr>
        </p:nvSpPr>
        <p:spPr/>
        <p:txBody>
          <a:bodyPr/>
          <a:lstStyle/>
          <a:p>
            <a:pPr algn="ctr"/>
            <a:r>
              <a:rPr lang="en-IN" sz="3200" b="1" dirty="0">
                <a:latin typeface="Times New Roman" panose="02020603050405020304" pitchFamily="18" charset="0"/>
                <a:cs typeface="Times New Roman" panose="02020603050405020304" pitchFamily="18" charset="0"/>
              </a:rPr>
              <a:t>Output</a:t>
            </a:r>
            <a:r>
              <a:rPr lang="en-IN"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2D6B8DB9-9DC4-2454-45C5-0CE05DFE0C13}"/>
              </a:ext>
            </a:extLst>
          </p:cNvPr>
          <p:cNvSpPr>
            <a:spLocks noGrp="1"/>
          </p:cNvSpPr>
          <p:nvPr>
            <p:ph idx="1"/>
          </p:nvPr>
        </p:nvSpPr>
        <p:spPr/>
        <p:txBody>
          <a:bodyPr>
            <a:normAutofit fontScale="925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ctr"/>
            <a:endParaRPr lang="en-IN" sz="1400" dirty="0">
              <a:latin typeface="Times New Roman" panose="02020603050405020304" pitchFamily="18" charset="0"/>
              <a:cs typeface="Times New Roman" panose="02020603050405020304" pitchFamily="18" charset="0"/>
            </a:endParaRPr>
          </a:p>
          <a:p>
            <a:pPr marL="0" indent="0" algn="ctr">
              <a:buNone/>
            </a:pPr>
            <a:endParaRPr lang="en-IN" sz="1400" dirty="0">
              <a:latin typeface="Times New Roman" panose="02020603050405020304" pitchFamily="18" charset="0"/>
              <a:cs typeface="Times New Roman" panose="02020603050405020304" pitchFamily="18" charset="0"/>
            </a:endParaRPr>
          </a:p>
          <a:p>
            <a:pPr marL="0" indent="0" algn="ctr">
              <a:buNone/>
            </a:pPr>
            <a:endParaRPr lang="en-IN" sz="1400" dirty="0">
              <a:latin typeface="Times New Roman" panose="02020603050405020304" pitchFamily="18" charset="0"/>
              <a:cs typeface="Times New Roman" panose="02020603050405020304" pitchFamily="18" charset="0"/>
            </a:endParaRPr>
          </a:p>
          <a:p>
            <a:pPr marL="0" indent="0" algn="ctr">
              <a:buNone/>
            </a:pPr>
            <a:r>
              <a:rPr lang="en-IN" sz="1400" dirty="0">
                <a:latin typeface="Times New Roman" panose="02020603050405020304" pitchFamily="18" charset="0"/>
                <a:cs typeface="Times New Roman" panose="02020603050405020304" pitchFamily="18" charset="0"/>
              </a:rPr>
              <a:t>Fig.2 </a:t>
            </a:r>
            <a:r>
              <a:rPr lang="en-US" sz="1500" kern="0" dirty="0">
                <a:solidFill>
                  <a:srgbClr val="000000"/>
                </a:solidFill>
                <a:effectLst/>
                <a:latin typeface="Times New Roman" panose="02020603050405020304" pitchFamily="18" charset="0"/>
                <a:ea typeface="Calibri" panose="020F0502020204030204" pitchFamily="34" charset="0"/>
              </a:rPr>
              <a:t>Checking the feature importance in the Model using Random Forest classifier</a:t>
            </a:r>
            <a:r>
              <a:rPr lang="en-US" sz="1800" kern="0" dirty="0">
                <a:solidFill>
                  <a:srgbClr val="000000"/>
                </a:solidFill>
                <a:effectLst/>
                <a:latin typeface="Times New Roman" panose="02020603050405020304" pitchFamily="18" charset="0"/>
                <a:ea typeface="Calibri" panose="020F0502020204030204" pitchFamily="34" charset="0"/>
              </a:rPr>
              <a:t>.</a:t>
            </a:r>
            <a:endParaRPr lang="en-IN" sz="14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4FD1966B-93F0-643C-81EE-BFF950C9B29B}"/>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6" name="Picture 5">
            <a:extLst>
              <a:ext uri="{FF2B5EF4-FFF2-40B4-BE49-F238E27FC236}">
                <a16:creationId xmlns:a16="http://schemas.microsoft.com/office/drawing/2014/main" id="{DD67C555-8551-673B-1933-90836461195B}"/>
              </a:ext>
            </a:extLst>
          </p:cNvPr>
          <p:cNvPicPr>
            <a:picLocks noChangeAspect="1"/>
          </p:cNvPicPr>
          <p:nvPr/>
        </p:nvPicPr>
        <p:blipFill rotWithShape="1">
          <a:blip r:embed="rId2"/>
          <a:srcRect l="24896" t="50879" r="38808" b="13961"/>
          <a:stretch/>
        </p:blipFill>
        <p:spPr bwMode="auto">
          <a:xfrm>
            <a:off x="2295329" y="1987420"/>
            <a:ext cx="7277877" cy="37042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27385785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1033</TotalTime>
  <Words>1330</Words>
  <Application>Microsoft Office PowerPoint</Application>
  <PresentationFormat>Widescreen</PresentationFormat>
  <Paragraphs>137</Paragraphs>
  <Slides>15</Slides>
  <Notes>0</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1_Office Theme</vt:lpstr>
      <vt:lpstr>2_Office Theme</vt:lpstr>
      <vt:lpstr>Contents Slide Master</vt:lpstr>
      <vt:lpstr>PowerPoint Presentation</vt:lpstr>
      <vt:lpstr>Outline</vt:lpstr>
      <vt:lpstr>Introduction </vt:lpstr>
      <vt:lpstr>Objectives of the Work</vt:lpstr>
      <vt:lpstr>Problem Formulation</vt:lpstr>
      <vt:lpstr>Methodology used</vt:lpstr>
      <vt:lpstr>Output </vt:lpstr>
      <vt:lpstr>Output </vt:lpstr>
      <vt:lpstr>Output </vt:lpstr>
      <vt:lpstr>Output </vt:lpstr>
      <vt:lpstr>Output </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simran kaur</cp:lastModifiedBy>
  <cp:revision>677</cp:revision>
  <dcterms:created xsi:type="dcterms:W3CDTF">2019-01-09T10:33:00Z</dcterms:created>
  <dcterms:modified xsi:type="dcterms:W3CDTF">2023-11-30T05:38:38Z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11E8CA092C934D42A72BD4C506782C43</vt:lpwstr>
  </property>
  <property fmtid="{D5CDD505-2E9C-101B-9397-08002B2CF9AE}" pid="3" name="KSOProductBuildVer">
    <vt:lpwstr>1033-11.2.0.11486</vt:lpwstr>
  </property>
</Properties>
</file>