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6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8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6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5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34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41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202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94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2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9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4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3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1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urocritic.blogspot.com/2009/04/all-i-need-is-tv-show.html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chillopedia.com/interesting/top-7-tv-roommates-of-the-millenniu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publicdomainfiles.com/show_file.php?id=13942933218533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ordpress.stackexchange.com/questions/236142/implement-authentication-to-an-organization-oauth-server" TargetMode="External"/><Relationship Id="rId13" Type="http://schemas.openxmlformats.org/officeDocument/2006/relationships/hyperlink" Target="http://getbootstrap.com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1.jpg"/><Relationship Id="rId12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ckoverflow.com/questions/38136881/is-my-customization-to-the-stripe-flow-secure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20.png"/><Relationship Id="rId10" Type="http://schemas.openxmlformats.org/officeDocument/2006/relationships/hyperlink" Target="https://medium.freecodecamp.org/whats-so-great-about-redux-ac16f1cc0f8b" TargetMode="External"/><Relationship Id="rId4" Type="http://schemas.openxmlformats.org/officeDocument/2006/relationships/hyperlink" Target="http://stackoverflow.com/questions/28452317/stripe-checkout-with-custom-form-symfony" TargetMode="Externa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375" y="1143000"/>
            <a:ext cx="5875696" cy="31340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effectLst/>
              </a:rPr>
              <a:t>INFO 6150 Final Group Project: </a:t>
            </a:r>
            <a:br>
              <a:rPr lang="en-US" sz="3600" b="1" dirty="0">
                <a:effectLst/>
              </a:rPr>
            </a:br>
            <a:br>
              <a:rPr lang="en-US" sz="3600" b="1" dirty="0">
                <a:effectLst/>
              </a:rPr>
            </a:br>
            <a:r>
              <a:rPr lang="en-US" sz="3600" b="1" dirty="0">
                <a:effectLst/>
              </a:rPr>
              <a:t>Roommate Connector</a:t>
            </a:r>
            <a:br>
              <a:rPr lang="en-US" sz="3600" dirty="0">
                <a:effectLst/>
              </a:rPr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7374" y="3514725"/>
            <a:ext cx="5875697" cy="2733675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effectLst/>
              </a:rPr>
              <a:t>By:  &lt;</a:t>
            </a:r>
            <a:r>
              <a:rPr lang="en-US" sz="2000" b="1" dirty="0" err="1">
                <a:effectLst/>
              </a:rPr>
              <a:t>codeBiryani</a:t>
            </a:r>
            <a:r>
              <a:rPr lang="en-US" sz="2000" b="1" dirty="0">
                <a:effectLst/>
              </a:rPr>
              <a:t> &gt;</a:t>
            </a:r>
          </a:p>
          <a:p>
            <a:r>
              <a:rPr lang="en-US" sz="2000" b="1" dirty="0"/>
              <a:t>		&lt;Kartik </a:t>
            </a:r>
            <a:r>
              <a:rPr lang="en-US" sz="2000" b="1" dirty="0" err="1"/>
              <a:t>kumar</a:t>
            </a:r>
            <a:r>
              <a:rPr lang="en-US" sz="2000" b="1" dirty="0"/>
              <a:t> /&gt;</a:t>
            </a:r>
          </a:p>
          <a:p>
            <a:r>
              <a:rPr lang="en-US" sz="2000" b="1" dirty="0"/>
              <a:t>		&lt;ASHRITH PRADEEP /&gt;</a:t>
            </a:r>
          </a:p>
          <a:p>
            <a:r>
              <a:rPr lang="en-US" sz="2000" b="1" dirty="0"/>
              <a:t>		&lt;</a:t>
            </a:r>
            <a:r>
              <a:rPr lang="en-US" sz="2000" b="1" dirty="0" err="1"/>
              <a:t>vanita</a:t>
            </a:r>
            <a:r>
              <a:rPr lang="en-US" sz="2000" b="1" dirty="0"/>
              <a:t> pandit /&gt;</a:t>
            </a:r>
          </a:p>
          <a:p>
            <a:r>
              <a:rPr lang="en-US" sz="2000" b="1" dirty="0"/>
              <a:t>		&lt;</a:t>
            </a:r>
            <a:r>
              <a:rPr lang="en-US" sz="2000" b="1" dirty="0" err="1"/>
              <a:t>kiran</a:t>
            </a:r>
            <a:r>
              <a:rPr lang="en-US" sz="2000" b="1" dirty="0"/>
              <a:t> </a:t>
            </a:r>
            <a:r>
              <a:rPr lang="en-US" sz="2000" b="1" dirty="0" err="1"/>
              <a:t>kumar</a:t>
            </a:r>
            <a:r>
              <a:rPr lang="en-US" sz="2000" b="1" dirty="0"/>
              <a:t> </a:t>
            </a:r>
            <a:r>
              <a:rPr lang="en-US" sz="2000" b="1" dirty="0" err="1"/>
              <a:t>gangadharaiah</a:t>
            </a:r>
            <a:r>
              <a:rPr lang="en-US" sz="2000" b="1" dirty="0"/>
              <a:t> /&gt;</a:t>
            </a:r>
          </a:p>
          <a:p>
            <a:r>
              <a:rPr lang="en-US" sz="2000" b="1" dirty="0"/>
              <a:t>	&lt;/</a:t>
            </a:r>
            <a:r>
              <a:rPr lang="en-US" sz="2000" b="1" dirty="0" err="1"/>
              <a:t>codeBiryani</a:t>
            </a:r>
            <a:r>
              <a:rPr lang="en-US" sz="2000" b="1" dirty="0"/>
              <a:t>&gt;</a:t>
            </a:r>
          </a:p>
          <a:p>
            <a:r>
              <a:rPr lang="en-US" sz="2000" b="1" dirty="0"/>
              <a:t>	</a:t>
            </a:r>
            <a:endParaRPr lang="en-US" sz="200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0254C83-7EEC-469D-BD8E-08D77D2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9" y="1143000"/>
            <a:ext cx="48863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5BA56999-CEA7-4C1D-96D2-F9AA04AFB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8773"/>
          <a:stretch/>
        </p:blipFill>
        <p:spPr>
          <a:xfrm>
            <a:off x="20" y="-18096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0AC3E1-879B-4C9B-9E48-0803532D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ONTO THE LIVE DEMO..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8D82B-FB48-4C1B-AD14-9D0CC70A776F}"/>
              </a:ext>
            </a:extLst>
          </p:cNvPr>
          <p:cNvSpPr txBox="1"/>
          <p:nvPr/>
        </p:nvSpPr>
        <p:spPr>
          <a:xfrm>
            <a:off x="9319099" y="6657945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neurocritic.blogspot.com/2009/04/all-i-need-is-tv-sho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4" name="Group 72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56" name="Rectangle 76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7"/>
            <a:ext cx="4435978" cy="10338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 Idea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670" y="2163111"/>
            <a:ext cx="5387729" cy="9855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200" b="1" i="0" kern="1200" cap="all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Roommate Connector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FAB042-2AE9-4720-B35C-800BD5592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13063"/>
            <a:ext cx="4986236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95699F-DAA1-4D3E-8592-FE92199E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5608" y="1277655"/>
            <a:ext cx="4014547" cy="2067492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EF83F8-5E2E-47FC-AAEE-52E4D7963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3490" y="3611728"/>
            <a:ext cx="4658784" cy="1863513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sitting on a table&#10;&#10;Description automatically generated">
            <a:extLst>
              <a:ext uri="{FF2B5EF4-FFF2-40B4-BE49-F238E27FC236}">
                <a16:creationId xmlns:a16="http://schemas.microsoft.com/office/drawing/2014/main" id="{03BFF204-6123-4B63-9C10-9733FA5C2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81844" y="2817819"/>
            <a:ext cx="4762500" cy="2857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CF196-64AD-4A48-97F4-BB984A39A5C0}"/>
              </a:ext>
            </a:extLst>
          </p:cNvPr>
          <p:cNvSpPr txBox="1"/>
          <p:nvPr/>
        </p:nvSpPr>
        <p:spPr>
          <a:xfrm>
            <a:off x="460835" y="5675582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chillopedia.com/interesting/top-7-tv-roommates-of-the-millenniu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0" name="Group 153">
            <a:extLst>
              <a:ext uri="{FF2B5EF4-FFF2-40B4-BE49-F238E27FC236}">
                <a16:creationId xmlns:a16="http://schemas.microsoft.com/office/drawing/2014/main" id="{AB8E3704-0CB2-48C2-A46B-EDB62718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6872906-1D7A-472A-B90B-D4B00113A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Freeform 5">
              <a:extLst>
                <a:ext uri="{FF2B5EF4-FFF2-40B4-BE49-F238E27FC236}">
                  <a16:creationId xmlns:a16="http://schemas.microsoft.com/office/drawing/2014/main" id="{C09D3A24-9F80-4EC9-9D80-28C5CBA8F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11" name="Rectangle 157">
            <a:extLst>
              <a:ext uri="{FF2B5EF4-FFF2-40B4-BE49-F238E27FC236}">
                <a16:creationId xmlns:a16="http://schemas.microsoft.com/office/drawing/2014/main" id="{F4C2B571-8160-4749-AB99-260E8052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B2DA2-B533-42B0-9AFB-C7F03DC4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The Problem:</a:t>
            </a:r>
            <a:br>
              <a:rPr lang="en-US" sz="6600" dirty="0"/>
            </a:br>
            <a:br>
              <a:rPr lang="en-US" sz="6600" dirty="0"/>
            </a:br>
            <a:endParaRPr lang="en-US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268FE-1DE7-471A-AAF8-D08A8E265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9755" y="2877223"/>
            <a:ext cx="6268246" cy="1268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cap="al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Finding a roommate / flat-mate isn’t easy. Especially, when you are moving to a new city/country.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45D9DBF-9A12-4EDE-BD11-BE5D10847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446"/>
          <a:stretch/>
        </p:blipFill>
        <p:spPr bwMode="auto">
          <a:xfrm>
            <a:off x="1109764" y="3511295"/>
            <a:ext cx="3531062" cy="231800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5AF16FB-16F5-4C66-ABE0-4960B091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61" y="790575"/>
            <a:ext cx="3429935" cy="255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BE12781-4799-4781-82BA-2A12ECFB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38" y="2482595"/>
            <a:ext cx="781050" cy="16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8CE712CE-09A5-4482-8A2A-1D492B2B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92" y="2482594"/>
            <a:ext cx="781050" cy="16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>
            <a:extLst>
              <a:ext uri="{FF2B5EF4-FFF2-40B4-BE49-F238E27FC236}">
                <a16:creationId xmlns:a16="http://schemas.microsoft.com/office/drawing/2014/main" id="{A40282DF-EEBC-48FF-A904-D3C1FDB1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67" y="3613405"/>
            <a:ext cx="781050" cy="16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>
            <a:extLst>
              <a:ext uri="{FF2B5EF4-FFF2-40B4-BE49-F238E27FC236}">
                <a16:creationId xmlns:a16="http://schemas.microsoft.com/office/drawing/2014/main" id="{F60BCC9D-93A5-48F5-B529-2EE24738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86" y="4145367"/>
            <a:ext cx="435006" cy="1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4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D840F-F1D6-4C55-B8B9-E552DAE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95940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 Solution</a:t>
            </a:r>
            <a:br>
              <a:rPr lang="en-US" dirty="0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490F55-C352-451A-AF4D-02972BE36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880532"/>
            <a:ext cx="4828707" cy="311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0E20-8DEB-46C1-8F84-C1DAC17D0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251587"/>
            <a:ext cx="5132439" cy="38117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We’ve built a platform that allows students to connect with other like-minded individuals. Some of the </a:t>
            </a:r>
            <a:r>
              <a:rPr lang="en-US" b="1" dirty="0">
                <a:solidFill>
                  <a:srgbClr val="FFFFFF"/>
                </a:solidFill>
              </a:rPr>
              <a:t>key features</a:t>
            </a:r>
            <a:r>
              <a:rPr lang="en-US" dirty="0">
                <a:solidFill>
                  <a:srgbClr val="FFFFFF"/>
                </a:solidFill>
              </a:rPr>
              <a:t> of our app are:</a:t>
            </a:r>
          </a:p>
          <a:p>
            <a:pPr fontAlgn="base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Students can create a profile for themselves with basic background info which will be visible to others</a:t>
            </a:r>
          </a:p>
          <a:p>
            <a:pPr fontAlgn="base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Students can browse through other’s profiles to find their match </a:t>
            </a:r>
          </a:p>
          <a:p>
            <a:pPr fontAlgn="base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Students can post their requirements on Post feed</a:t>
            </a:r>
          </a:p>
          <a:p>
            <a:pPr fontAlgn="base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Students can like/unlike/comment on other’s posts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59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A5C868-0A82-4975-8602-F49477C7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86BF052-6C01-4917-B7DB-1FFCF2551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9696179C-71E7-4A5B-B238-0AE1C74D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EED8E-74E7-42E8-979B-7A783E78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F7F7A-B054-46F3-A9BB-C24C4E35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553" y="1143000"/>
            <a:ext cx="4446354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4ACD12B-527A-43E5-AF52-3F9AA21FA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3" y="1143000"/>
            <a:ext cx="4984647" cy="4598822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22B407BC-1EEE-49D4-975D-F04EE170D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3490" y="1960515"/>
            <a:ext cx="2245636" cy="746674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FB61B27E-9455-46E9-B807-8FB76159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950" y="1993385"/>
            <a:ext cx="2245636" cy="680934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>
            <a:extLst>
              <a:ext uri="{FF2B5EF4-FFF2-40B4-BE49-F238E27FC236}">
                <a16:creationId xmlns:a16="http://schemas.microsoft.com/office/drawing/2014/main" id="{971356CD-CD38-4906-92E3-71C223E7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3490" y="3989558"/>
            <a:ext cx="2245636" cy="1122818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>
            <a:extLst>
              <a:ext uri="{FF2B5EF4-FFF2-40B4-BE49-F238E27FC236}">
                <a16:creationId xmlns:a16="http://schemas.microsoft.com/office/drawing/2014/main" id="{4876EC13-AD3D-4C10-943B-9E1767F4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950" y="4208924"/>
            <a:ext cx="2245636" cy="672849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5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170E-3D18-4C36-B352-DF988E6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Design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E6DCC394-A198-41A5-B169-98C3951F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65150"/>
            <a:ext cx="3124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96E5DD-F23C-4C9F-B45C-86283C84AA47}"/>
              </a:ext>
            </a:extLst>
          </p:cNvPr>
          <p:cNvSpPr/>
          <p:nvPr/>
        </p:nvSpPr>
        <p:spPr>
          <a:xfrm>
            <a:off x="443512" y="2083187"/>
            <a:ext cx="1674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Users Schema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8A5E54-BDF3-4FE6-9A35-373AC88116EC}"/>
              </a:ext>
            </a:extLst>
          </p:cNvPr>
          <p:cNvSpPr/>
          <p:nvPr/>
        </p:nvSpPr>
        <p:spPr>
          <a:xfrm>
            <a:off x="436434" y="3311534"/>
            <a:ext cx="2066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Profile Schema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2C3ED-36B4-4AE3-A381-58A6B5869A9E}"/>
              </a:ext>
            </a:extLst>
          </p:cNvPr>
          <p:cNvSpPr/>
          <p:nvPr/>
        </p:nvSpPr>
        <p:spPr>
          <a:xfrm>
            <a:off x="443512" y="5054003"/>
            <a:ext cx="1674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Posts Schema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9" name="Picture 8" descr="A picture containing hat&#10;&#10;Description automatically generated">
            <a:extLst>
              <a:ext uri="{FF2B5EF4-FFF2-40B4-BE49-F238E27FC236}">
                <a16:creationId xmlns:a16="http://schemas.microsoft.com/office/drawing/2014/main" id="{99727D9A-500A-40B7-8418-1E244EC2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7500" y="2843190"/>
            <a:ext cx="2395000" cy="332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38F874-11E1-49B8-9EFA-26F5E5B3A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34" y="2367003"/>
            <a:ext cx="6445561" cy="1042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9AC213-E2EB-4B57-95F6-AC673CC19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57" y="3591602"/>
            <a:ext cx="6452638" cy="1524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ACA91-5639-4638-A80E-8486E9BBA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61" y="5395671"/>
            <a:ext cx="6595234" cy="13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4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CA5C868-0A82-4975-8602-F49477C7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86BF052-6C01-4917-B7DB-1FFCF2551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9696179C-71E7-4A5B-B238-0AE1C74D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29EED8E-74E7-42E8-979B-7A783E78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C5842-DC3B-4FF1-9A22-0B567ECD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435978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Other Technologies used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FF9E8D-0A2F-4E76-8806-9DD26FBA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13063"/>
            <a:ext cx="4986236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B25A7F-EDDC-4786-BAF8-4A8697E9B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4745" y="1277655"/>
            <a:ext cx="2220973" cy="206749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D78700-D306-4764-90EF-0855768C4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80700" y="1480388"/>
            <a:ext cx="2251574" cy="1662025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3ABB8D-6CF1-4289-B5E8-2C02B879B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269445" y="3904494"/>
            <a:ext cx="2251574" cy="126651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6EEAC456-A7F8-4406-85A4-DB8097DC90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80700" y="4079098"/>
            <a:ext cx="2251574" cy="92877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9BF710-0137-4C1B-9D44-190F177C033C}"/>
              </a:ext>
            </a:extLst>
          </p:cNvPr>
          <p:cNvSpPr txBox="1"/>
          <p:nvPr/>
        </p:nvSpPr>
        <p:spPr>
          <a:xfrm>
            <a:off x="9511459" y="6870700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 tooltip="https://wordpress.stackexchange.com/questions/236142/implement-authentication-to-an-organization-oauth-ser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F4AAF6-5744-463E-AD21-077FFC2F98D9}"/>
              </a:ext>
            </a:extLst>
          </p:cNvPr>
          <p:cNvSpPr txBox="1"/>
          <p:nvPr/>
        </p:nvSpPr>
        <p:spPr>
          <a:xfrm>
            <a:off x="6818217" y="6870700"/>
            <a:ext cx="26805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s://stackoverflow.com/questions/38136881/is-my-customization-to-the-stripe-flow-sec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69A49-8286-4AF0-8DCB-5EDE8880693E}"/>
              </a:ext>
            </a:extLst>
          </p:cNvPr>
          <p:cNvSpPr txBox="1"/>
          <p:nvPr/>
        </p:nvSpPr>
        <p:spPr>
          <a:xfrm>
            <a:off x="4124975" y="6870700"/>
            <a:ext cx="26805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stackoverflow.com/questions/28452317/stripe-checkout-with-custom-form-symfon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060411B-1F7E-4446-8E37-620F74E159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385258" y="3015357"/>
            <a:ext cx="801123" cy="12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FD39-7D98-4784-85D5-29BFF59B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Main Features</a:t>
            </a:r>
          </a:p>
        </p:txBody>
      </p:sp>
      <p:pic>
        <p:nvPicPr>
          <p:cNvPr id="15" name="Picture Placeholder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668E18-0805-42BE-A9BB-EB658146A796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3980" b="3980"/>
          <a:stretch>
            <a:fillRect/>
          </a:stretch>
        </p:blipFill>
        <p:spPr>
          <a:xfrm>
            <a:off x="1040138" y="2325156"/>
            <a:ext cx="3280071" cy="193811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4F18D0-7EC0-47E8-A534-01243ABE0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66207" y="4520319"/>
            <a:ext cx="3051095" cy="576262"/>
          </a:xfrm>
        </p:spPr>
        <p:txBody>
          <a:bodyPr/>
          <a:lstStyle/>
          <a:p>
            <a:r>
              <a:rPr lang="en-US" dirty="0"/>
              <a:t>Edit/Delete Profile</a:t>
            </a:r>
          </a:p>
        </p:txBody>
      </p:sp>
      <p:pic>
        <p:nvPicPr>
          <p:cNvPr id="19" name="Picture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18A1A-4733-441D-8BB4-89B29A0633A1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l="13127" r="13127"/>
          <a:stretch>
            <a:fillRect/>
          </a:stretch>
        </p:blipFill>
        <p:spPr>
          <a:xfrm>
            <a:off x="4568865" y="2325156"/>
            <a:ext cx="3096638" cy="193811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05B138-16EB-4D00-BA80-38AB15118625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166206" y="5109105"/>
            <a:ext cx="3051096" cy="917952"/>
          </a:xfrm>
        </p:spPr>
        <p:txBody>
          <a:bodyPr/>
          <a:lstStyle/>
          <a:p>
            <a:r>
              <a:rPr lang="en-US" dirty="0"/>
              <a:t>Edit/delete your profile. Add/remove any professional experience, education history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61E57C9B-AFAD-42E8-8F36-08E6805CDE4C}"/>
              </a:ext>
            </a:extLst>
          </p:cNvPr>
          <p:cNvSpPr txBox="1">
            <a:spLocks/>
          </p:cNvSpPr>
          <p:nvPr/>
        </p:nvSpPr>
        <p:spPr>
          <a:xfrm>
            <a:off x="1040138" y="4532842"/>
            <a:ext cx="3050438" cy="576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Payment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21FB6E2-41E6-4812-B16C-B7F38AD9E5E9}"/>
              </a:ext>
            </a:extLst>
          </p:cNvPr>
          <p:cNvSpPr txBox="1">
            <a:spLocks/>
          </p:cNvSpPr>
          <p:nvPr/>
        </p:nvSpPr>
        <p:spPr>
          <a:xfrm>
            <a:off x="1040138" y="5125297"/>
            <a:ext cx="3050438" cy="917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Pay a minimal amount to be part of the community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F90B38E0-C75A-4880-AC66-1C05FE38CEE6}"/>
              </a:ext>
            </a:extLst>
          </p:cNvPr>
          <p:cNvSpPr txBox="1">
            <a:spLocks/>
          </p:cNvSpPr>
          <p:nvPr/>
        </p:nvSpPr>
        <p:spPr>
          <a:xfrm>
            <a:off x="4614408" y="4536511"/>
            <a:ext cx="305109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Profile</a:t>
            </a:r>
            <a:endParaRPr lang="en-US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EF1AAAD8-42C8-41B6-B709-2DA8FB99B830}"/>
              </a:ext>
            </a:extLst>
          </p:cNvPr>
          <p:cNvSpPr txBox="1">
            <a:spLocks/>
          </p:cNvSpPr>
          <p:nvPr/>
        </p:nvSpPr>
        <p:spPr>
          <a:xfrm>
            <a:off x="4614407" y="5125297"/>
            <a:ext cx="3051096" cy="917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Add your personal details and preferences in your profile</a:t>
            </a:r>
            <a:endParaRPr lang="en-US" dirty="0"/>
          </a:p>
        </p:txBody>
      </p:sp>
      <p:pic>
        <p:nvPicPr>
          <p:cNvPr id="34" name="Picture Placeholder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A0F1AB-D9B8-4662-AFC0-32D19F408FD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/>
          <a:srcRect t="9894" b="9894"/>
          <a:stretch>
            <a:fillRect/>
          </a:stretch>
        </p:blipFill>
        <p:spPr>
          <a:xfrm>
            <a:off x="7990497" y="2325156"/>
            <a:ext cx="3226805" cy="1938116"/>
          </a:xfrm>
        </p:spPr>
      </p:pic>
    </p:spTree>
    <p:extLst>
      <p:ext uri="{BB962C8B-B14F-4D97-AF65-F5344CB8AC3E}">
        <p14:creationId xmlns:p14="http://schemas.microsoft.com/office/powerpoint/2010/main" val="248671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FD39-7D98-4784-85D5-29BFF59B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Main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7B4DBF-4E2E-4E23-B7D6-176FDA9C7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0781" y="4702997"/>
            <a:ext cx="3050438" cy="576263"/>
          </a:xfrm>
        </p:spPr>
        <p:txBody>
          <a:bodyPr/>
          <a:lstStyle/>
          <a:p>
            <a:r>
              <a:rPr lang="en-US" dirty="0"/>
              <a:t>View/Like Posts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F32E16-3A2F-4800-807E-E68ED0003876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72088" y="5279258"/>
            <a:ext cx="3050438" cy="917952"/>
          </a:xfrm>
        </p:spPr>
        <p:txBody>
          <a:bodyPr/>
          <a:lstStyle/>
          <a:p>
            <a:r>
              <a:rPr lang="en-US" dirty="0"/>
              <a:t>View a listing of all the people on our platform. Filter based on location, gender, preferences,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4F18D0-7EC0-47E8-A534-01243ABE0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4813" y="4702405"/>
            <a:ext cx="3591599" cy="576262"/>
          </a:xfrm>
        </p:spPr>
        <p:txBody>
          <a:bodyPr/>
          <a:lstStyle/>
          <a:p>
            <a:r>
              <a:rPr lang="en-US" dirty="0"/>
              <a:t>Comment on Post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05B138-16EB-4D00-BA80-38AB15118625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184813" y="5278666"/>
            <a:ext cx="3051096" cy="917952"/>
          </a:xfrm>
        </p:spPr>
        <p:txBody>
          <a:bodyPr/>
          <a:lstStyle/>
          <a:p>
            <a:r>
              <a:rPr lang="en-US" dirty="0"/>
              <a:t>Add Education history to your profile</a:t>
            </a: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A051E2-94FA-473A-9E3A-2BD665B0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3" y="2166150"/>
            <a:ext cx="2547360" cy="2467993"/>
          </a:xfrm>
          <a:prstGeom prst="rect">
            <a:avLst/>
          </a:prstGeom>
        </p:spPr>
      </p:pic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03CFB27B-EB64-4F94-B1C4-7EEA73C6393E}"/>
              </a:ext>
            </a:extLst>
          </p:cNvPr>
          <p:cNvSpPr txBox="1">
            <a:spLocks/>
          </p:cNvSpPr>
          <p:nvPr/>
        </p:nvSpPr>
        <p:spPr>
          <a:xfrm>
            <a:off x="796376" y="4702999"/>
            <a:ext cx="3050438" cy="576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 Profiles List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33F8552-A369-4307-B560-1857E5A02E14}"/>
              </a:ext>
            </a:extLst>
          </p:cNvPr>
          <p:cNvSpPr txBox="1">
            <a:spLocks/>
          </p:cNvSpPr>
          <p:nvPr/>
        </p:nvSpPr>
        <p:spPr>
          <a:xfrm>
            <a:off x="797683" y="5279260"/>
            <a:ext cx="3050438" cy="917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 a listing of all the people on our platform. Filter based on location, gender, preferences</a:t>
            </a:r>
          </a:p>
        </p:txBody>
      </p:sp>
      <p:pic>
        <p:nvPicPr>
          <p:cNvPr id="43" name="Picture 4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BADD1E-F3FE-427D-A224-BEDE643B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73" y="2256893"/>
            <a:ext cx="3050437" cy="2446105"/>
          </a:xfrm>
          <a:prstGeom prst="rect">
            <a:avLst/>
          </a:prstGeom>
        </p:spPr>
      </p:pic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AC4C1F-D95C-4464-8A0A-A01571E97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029" y="2325156"/>
            <a:ext cx="3422330" cy="23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8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Georgia</vt:lpstr>
      <vt:lpstr>Wingdings 3</vt:lpstr>
      <vt:lpstr>Ion Boardroom</vt:lpstr>
      <vt:lpstr>INFO 6150 Final Group Project:   Roommate Connector  </vt:lpstr>
      <vt:lpstr>The Idea</vt:lpstr>
      <vt:lpstr>The Problem:  </vt:lpstr>
      <vt:lpstr>The Solution </vt:lpstr>
      <vt:lpstr>Approach</vt:lpstr>
      <vt:lpstr>Schema Design</vt:lpstr>
      <vt:lpstr>Other Technologies used</vt:lpstr>
      <vt:lpstr>Screenshots of Main Features</vt:lpstr>
      <vt:lpstr>Screenshots of Main Features</vt:lpstr>
      <vt:lpstr>ONTO THE LIVE DEMO..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2020-04-18T16:35:20Z</dcterms:created>
  <dcterms:modified xsi:type="dcterms:W3CDTF">2020-04-18T17:40:48Z</dcterms:modified>
</cp:coreProperties>
</file>