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8AEE-DBDE-AB3A-70D6-A119AFB7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633C-F4CA-E08B-B5C6-86F8B346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B4B9-995B-9E59-2140-46E63351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3E89-B517-473E-ECB8-3A34023D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C518-945A-1567-DCA5-06B93D4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FA0-B82D-1233-9A83-90F5E13C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5D4F-6F45-DAFF-D02A-38DD36C9D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960E-4AD7-0D7D-6056-80372DD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333C-47D4-83C8-D287-924AC3E8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2BA6-F04A-6179-12B8-2EE16FC8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6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9E00B-103F-C03B-B5FA-318D5B2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9B401-B663-2635-511D-9A41EDE1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6988-EC9F-E769-E8EA-92A2FE29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61B5-E56A-D9E9-2136-562A97A5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589D-8A07-C7C3-889B-12C7FDD5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1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8D62-2C54-8B4F-7A1A-8A6881A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BF9A-1AB2-C4A5-40C1-0C6EF868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4FDD-6D75-9BED-33A2-806F6514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4B4F-4C30-A3BD-735E-5CE9F550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9F18-D37B-87D5-57FE-205503DA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5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00BB-8117-088A-0A0D-F5BABAC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1E6F-761D-F27E-0A41-C7EEDAAF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5321-B800-21CF-26C8-A92C0E4D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690F-1546-D7F7-0F83-3E6781E6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F8EF-F2D9-9712-7937-B5803C19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9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2DC4-6016-F615-9B9A-78294180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646A-F55E-294E-AC0B-95FDA39EB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FC17B-3E2E-EC19-6C00-AF7AD12D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E4AB-7D6E-5EAF-6C80-1A1DD97B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52CF-01A9-2F87-0448-EEA61426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BE9C1-080D-8B29-B2F6-5FD2FAB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0BD-5F56-1744-73D6-43C2B4AF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E1EB-71CC-8397-D1F6-80DF7A3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34B1-495B-93E9-FDA5-0D6332C5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3EBFE-28B7-084A-F0D7-F6D6684A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9DF7-62C2-8E65-4BF5-4BB891CF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D54E4-25E0-CD5C-6F38-8C45A171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FF2C4-2348-02B9-775F-9A82067D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C4D32-6D5E-4D6F-9E21-E90E9216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308-A73A-5E77-0394-8337E4C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55066-0FF4-CA5D-4086-D0AE5CEB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DD07-3D3F-1616-6F96-BA919118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0F514-DF8F-6ECD-8C3B-218FF109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0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CB2EA-9CD6-BEF1-50A7-370AB314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03E80-0819-B0F7-DF22-86D0B4BF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C27F-C90C-8545-AB17-B39A90B5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E17F-6570-02C4-8B2D-3402EB16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00AD-8BC9-9CB6-6502-E10F238D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EF4F-7FBF-70B2-10C2-B63F305F4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B31E-08D1-9EC6-D181-C325AAE7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7782-4DF7-FA15-713F-70D9118C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EB1E-4160-1E09-FFC0-D15B2D34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6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4A6D-4E6C-DC67-B8D0-3F47E01D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1C3-57D6-AD02-476D-36CF4C0DD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631BE-79FB-D22C-07FD-EAD3BD4D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5803-DCC0-8A6B-E6C6-BB556E26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1C4C-B268-AE0B-61E4-4DEF7BC9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D5D0-0558-1354-B9DD-2778495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1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6877E-DCEE-C6C5-1E5C-74A37C10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58BD-99F6-B758-8932-DC2C7FFF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DEA3-78D6-1995-36FF-0BA4BA486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74F3-D36A-4531-981E-CBAD75D294AC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9968-8110-BA5E-C519-F49198B4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7FDC-6FAF-90EB-21DA-3A63AAF37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B562-B81E-45E5-84B1-AF7420D1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9EF8-4244-32D5-208B-7B61E114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"/>
            <a:ext cx="9144000" cy="1008501"/>
          </a:xfrm>
        </p:spPr>
        <p:txBody>
          <a:bodyPr/>
          <a:lstStyle/>
          <a:p>
            <a:pPr algn="l"/>
            <a:r>
              <a:rPr lang="en-US" sz="4800" dirty="0"/>
              <a:t>Ques.1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F7CE-7A5D-8A45-F618-1303B336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5531"/>
            <a:ext cx="9144000" cy="370226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The gender and ethnicity distribution is as follows.</a:t>
            </a:r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83275-CF19-9410-FD7D-9FC6C726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69" y="2197187"/>
            <a:ext cx="2949073" cy="1959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0962F-1CC8-0640-4631-F18E9CB7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23" y="2091560"/>
            <a:ext cx="3929077" cy="18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9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DB7-ADA2-9C80-ECD7-EBFD6F1E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16A-F925-91CB-9B0D-98C9455C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seems that hiring has increased in the past few years, being 86, 66, 68 in the last 3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5198-ABD6-5DF2-89AD-55788D77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23" y="2219263"/>
            <a:ext cx="102875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697-8341-BF3D-8AB5-AAFF2C67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EB93-B0F8-0BE9-1FBE-CAEBF4D7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6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10F-E81E-A2CC-B5AC-7E9C379D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42C76-E87D-D384-25B0-B77E3E46D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96" y="1261243"/>
            <a:ext cx="5058604" cy="2532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322C3-33B7-CEFA-A5A6-11E7B4D46232}"/>
              </a:ext>
            </a:extLst>
          </p:cNvPr>
          <p:cNvSpPr txBox="1"/>
          <p:nvPr/>
        </p:nvSpPr>
        <p:spPr>
          <a:xfrm>
            <a:off x="2585545" y="4099034"/>
            <a:ext cx="6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is as mentioned. It seems there is not much difference.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6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F2E0-09AD-AEF3-1E32-16A182E6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325C0-58BE-30FB-96C3-18713D1AA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46490" cy="18235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C7E3A-376D-E7B1-6325-07B30AC219A6}"/>
              </a:ext>
            </a:extLst>
          </p:cNvPr>
          <p:cNvSpPr txBox="1"/>
          <p:nvPr/>
        </p:nvSpPr>
        <p:spPr>
          <a:xfrm>
            <a:off x="3284482" y="3762702"/>
            <a:ext cx="569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has highest number of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7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95F-D9F1-8E09-1D48-0F2B861C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C26-3629-A4AF-2941-CF20D09A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8ED-7E0D-8C03-FD81-1C19139D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4611-7372-70A4-21BE-C045359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3" y="1783584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average is as stated. 8.86%(approx.)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C31CE-89A7-4AE1-9D83-4503F1A5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" y="2154621"/>
            <a:ext cx="7234632" cy="16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3AB0-E224-AF4A-F461-F28250E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9100-D507-238D-46BB-710B66D0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is the most frequent job title.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AB855-294D-A009-57A0-1CAF1753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2" y="2188843"/>
            <a:ext cx="60975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3757-E70E-B34F-8FE9-723B8200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66C9-FA7F-D706-5FA2-E6219B45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7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3976-CAF5-5832-8A58-74DD8888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Ques.9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2687F-62A0-6C85-CBC6-95CDBA167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61" y="2022347"/>
            <a:ext cx="2025754" cy="1771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1ECFB-DE82-E77E-9155-0D070F1A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92" y="2022347"/>
            <a:ext cx="1968601" cy="177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7B4D3-5891-41DA-A432-871CF4CF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208" y="2022347"/>
            <a:ext cx="1987652" cy="179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ACB9E-9EEE-21B3-06C9-B3922A39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399" y="2022347"/>
            <a:ext cx="1968601" cy="1816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BA2D43-3989-2C2D-F78A-ED1E2D4160A4}"/>
              </a:ext>
            </a:extLst>
          </p:cNvPr>
          <p:cNvSpPr txBox="1"/>
          <p:nvPr/>
        </p:nvSpPr>
        <p:spPr>
          <a:xfrm>
            <a:off x="2291255" y="5129048"/>
            <a:ext cx="737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Caucasians and Chinese are more in IT department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86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Ques.1</vt:lpstr>
      <vt:lpstr>Ques.2</vt:lpstr>
      <vt:lpstr>Ques 3</vt:lpstr>
      <vt:lpstr>Ques.4</vt:lpstr>
      <vt:lpstr>Ques.5</vt:lpstr>
      <vt:lpstr>Ques.6</vt:lpstr>
      <vt:lpstr>Ques.7</vt:lpstr>
      <vt:lpstr>Ques.8</vt:lpstr>
      <vt:lpstr>Ques.9</vt:lpstr>
      <vt:lpstr>Ques.10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Ques.1</dc:title>
  <dc:creator>Kartik B</dc:creator>
  <cp:lastModifiedBy>Kartik B</cp:lastModifiedBy>
  <cp:revision>5</cp:revision>
  <dcterms:created xsi:type="dcterms:W3CDTF">2024-03-29T04:16:14Z</dcterms:created>
  <dcterms:modified xsi:type="dcterms:W3CDTF">2024-03-29T06:10:45Z</dcterms:modified>
</cp:coreProperties>
</file>