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662F-7C9C-92B8-5682-2DC9F3945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ABB5-F12F-BFE3-6D34-F66A5C30F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E160-AA20-9B0D-3FB6-B87DA35D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0C29-ECE1-45C3-95D0-81E67CD7DD3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74C5-5189-5D9D-8CF1-E98678A7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A64F-A5A7-9FC3-2877-16CC5AC4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0404-47D5-43AD-A8B5-BECFF66DA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84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C3A3-27E5-E0E3-7136-C1AF72E7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8AD7B-0274-D9C9-CDC5-A153C06A1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3825-45AF-84ED-E9AB-58B2325B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0C29-ECE1-45C3-95D0-81E67CD7DD3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5A19-F42C-1FCE-CB35-D9FF5197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207D-A736-20D7-200C-E9A19B53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0404-47D5-43AD-A8B5-BECFF66DA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EBA13-B539-E67A-B54C-5DCABCC4E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5298A-E164-E59E-BA1A-2B5282F18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BE91-B304-945A-95EE-DC30855B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0C29-ECE1-45C3-95D0-81E67CD7DD3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1E25-B20E-463D-28A7-6D19C172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9A7F8-5C1E-AE61-BCAA-D9587BC0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0404-47D5-43AD-A8B5-BECFF66DA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9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83DA-D957-FE17-8C48-17B3C30E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97E7-2B8F-1A25-5191-C900F63A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C6DD-6EDF-588D-86F7-A7906BE3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0C29-ECE1-45C3-95D0-81E67CD7DD3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A406-1683-FD6C-4448-465D43B3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00E0-9566-99B0-B364-926F7CCB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0404-47D5-43AD-A8B5-BECFF66DA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09A8-1358-8E23-4FD0-97A2141E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DD1A6-35F5-B8E5-32F3-0F8F6308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35E3-DD3A-5016-FDE4-9EDC1243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0C29-ECE1-45C3-95D0-81E67CD7DD3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1D55-BA41-6787-B98D-51119BB8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9BD0-BAE6-6D81-C80F-9B2B7E91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0404-47D5-43AD-A8B5-BECFF66DA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2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DD02-4B38-C099-EC38-D83A2F3E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1C259-4933-FB08-36CC-9C46D1746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9E713-DE48-60F4-A57E-B43B6B8E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DF03-7D9D-4470-18A8-35C625CD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0C29-ECE1-45C3-95D0-81E67CD7DD3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4C04A-88F1-3D0C-E7D6-51DDE035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02FF0-659A-69F0-E56C-315F7113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0404-47D5-43AD-A8B5-BECFF66DA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41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894C-916B-BA9A-B8D4-FE15AAAA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F061-304F-5344-C4CE-7497411F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101EB-3602-5AAF-8532-C620A5460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655D7-99A4-2EA6-7705-C7215FC01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B5FC3-92E3-610F-7185-0FACC33D6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A6968-04D7-9977-CF91-7B888742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0C29-ECE1-45C3-95D0-81E67CD7DD3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4F027-3E42-D3F4-DC0C-894509F5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FA7A8-567D-D5AB-D428-2B6FF8EE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0404-47D5-43AD-A8B5-BECFF66DA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86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F345-2062-F48C-7DD5-B2FBB2C4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A8948-CC2C-9342-8C0F-4178F7FE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0C29-ECE1-45C3-95D0-81E67CD7DD3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A2BA4-C2CA-114C-212F-E33AA2BB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E9A2E-3633-1ABE-82AD-8011C4FE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0404-47D5-43AD-A8B5-BECFF66DA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9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2EC0D-B382-60C2-49F9-98FE4C61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0C29-ECE1-45C3-95D0-81E67CD7DD3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9941F-F005-6ABF-30A0-76CA36D2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2FAA9-5F44-5B30-3327-2E4D096A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0404-47D5-43AD-A8B5-BECFF66DA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0F3C-B615-493B-0638-AF255592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C0448-F6C8-EF12-36FD-15FCF8BB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15C3D-4584-3D09-123A-36866757E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4344E-622F-4D21-64F2-49DF5BCC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0C29-ECE1-45C3-95D0-81E67CD7DD3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D1607-00DD-37D2-197D-0E4DF9B6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EC1EF-7242-8F0A-BD79-9836A05D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0404-47D5-43AD-A8B5-BECFF66DA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2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4FFC-633B-C513-0F58-2318E6E8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A14A3-8B3F-62DD-1125-8D0B635C9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80F67-BBE0-71FC-8684-A3B3903CE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DBAD8-8645-81DB-035E-1A27779F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0C29-ECE1-45C3-95D0-81E67CD7DD3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E1B37-E204-B4C5-B3D7-53865DDA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FBAC7-6FF0-C8C6-6BD4-BE9B75DF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0404-47D5-43AD-A8B5-BECFF66DA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0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5AEEE-D536-EE89-60DC-A0AE0CB3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F9A7A-46B2-FF6F-9ACF-BFB573C66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FCC3-031E-3B36-AEB9-AE94E92A7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70C29-ECE1-45C3-95D0-81E67CD7DD3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D44C-533E-863E-0033-2AA770CED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FF89-E8FF-59E0-629C-7E72938D9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D0404-47D5-43AD-A8B5-BECFF66DA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F939-56F8-2439-5C20-19A56274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2AA5-7127-7083-AE29-40A7DD10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Average lead time is very less.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A7CD1-2C77-C5B6-12CF-3A214A0E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967" y="1513114"/>
            <a:ext cx="3899096" cy="14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12F5-740D-9889-16B1-72B2E20A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E4F0-944C-A263-9E1D-32DE4EBE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Northwest has highest number of rush jobs.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576E7-B811-7F68-C757-BDD6C44F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937" y="1399292"/>
            <a:ext cx="364858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2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FD44-E20E-2105-3937-F6182F05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B30B-9762-745F-6A3C-D4C9555E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Average labour hours in non-rush jobs is higher than rush jobs by 0.2 hours.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8AC8C-2B73-9F8F-B113-E5F39DDA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775" y="2207008"/>
            <a:ext cx="385816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3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DF84-8399-CB69-A312-3DE72A47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 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32314-BF44-3A1D-A5D7-95B2C8D73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829" y="1602769"/>
            <a:ext cx="7768092" cy="24935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01524-3417-79BA-5988-97C959EE0A16}"/>
              </a:ext>
            </a:extLst>
          </p:cNvPr>
          <p:cNvSpPr txBox="1"/>
          <p:nvPr/>
        </p:nvSpPr>
        <p:spPr>
          <a:xfrm>
            <a:off x="576943" y="4659086"/>
            <a:ext cx="10613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This is the distribution of payment types across different services, with account payment having the most usage across all services.</a:t>
            </a:r>
          </a:p>
        </p:txBody>
      </p:sp>
    </p:spTree>
    <p:extLst>
      <p:ext uri="{BB962C8B-B14F-4D97-AF65-F5344CB8AC3E}">
        <p14:creationId xmlns:p14="http://schemas.microsoft.com/office/powerpoint/2010/main" val="81124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E1CD-562A-6960-2B5F-CE570255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7341-80E7-D0CE-36B6-FD85FC09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This is the trend over the years.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50353-E997-FAD0-8C2E-FB8286F5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445" y="2257261"/>
            <a:ext cx="347711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DF96-4AFC-064D-D576-BA002468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 6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E3B98-259E-02C5-FC16-67424AEEA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892" y="1505651"/>
            <a:ext cx="3696216" cy="13336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7820C-537F-273F-77EF-DFCEAC370FF4}"/>
              </a:ext>
            </a:extLst>
          </p:cNvPr>
          <p:cNvSpPr txBox="1"/>
          <p:nvPr/>
        </p:nvSpPr>
        <p:spPr>
          <a:xfrm>
            <a:off x="1164771" y="3755571"/>
            <a:ext cx="9209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Wherever 3 techs are required the parts cost decreases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246600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312E-781D-6714-0620-4C27E8C3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8563-6B61-5015-1174-12A6590E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These are the most common services in each district.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CCF88-14C4-AD0E-6A92-BCFFE61F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92" y="1319077"/>
            <a:ext cx="1013601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7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6B90-C5A7-548C-583B-DEA0F7F3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9C65-5104-12C6-3C20-3E5FEFFA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All the warranty labours choose the </a:t>
            </a:r>
            <a:r>
              <a:rPr lang="en-IN" dirty="0">
                <a:highlight>
                  <a:srgbClr val="FFFF00"/>
                </a:highlight>
              </a:rPr>
              <a:t>warranty</a:t>
            </a:r>
            <a:r>
              <a:rPr lang="en-IN" dirty="0"/>
              <a:t> type payment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D5FD2-E10C-B4BC-95B3-BC7F80FA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94" y="1338612"/>
            <a:ext cx="462027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7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EE60-B06F-25DC-5C24-50CBE529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Ques. 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BD4BA-DF4A-5000-60ED-6E97EDDAD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204" y="1347689"/>
            <a:ext cx="7318195" cy="5145186"/>
          </a:xfrm>
        </p:spPr>
      </p:pic>
    </p:spTree>
    <p:extLst>
      <p:ext uri="{BB962C8B-B14F-4D97-AF65-F5344CB8AC3E}">
        <p14:creationId xmlns:p14="http://schemas.microsoft.com/office/powerpoint/2010/main" val="198051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119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Ques. 1</vt:lpstr>
      <vt:lpstr>Ques. 2</vt:lpstr>
      <vt:lpstr>Ques. 3</vt:lpstr>
      <vt:lpstr>Ques. 4</vt:lpstr>
      <vt:lpstr>Ques. 5</vt:lpstr>
      <vt:lpstr>Ques. 6</vt:lpstr>
      <vt:lpstr>Ques. 7</vt:lpstr>
      <vt:lpstr>Ques. 8</vt:lpstr>
      <vt:lpstr>Ques.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B</dc:creator>
  <cp:lastModifiedBy>Kartik B</cp:lastModifiedBy>
  <cp:revision>9</cp:revision>
  <dcterms:created xsi:type="dcterms:W3CDTF">2024-04-02T05:16:37Z</dcterms:created>
  <dcterms:modified xsi:type="dcterms:W3CDTF">2024-04-02T11:13:09Z</dcterms:modified>
</cp:coreProperties>
</file>