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35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0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5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3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2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8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0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4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1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D75B22-78B3-4C1C-AE3C-EB7603F2898F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8F57A3-85F4-4B37-9B33-CBED44A2B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4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boomers.com/t/sites-like-airbnb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58B-14F2-4929-A869-DCF8A0AED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Tableau Capstone Project</a:t>
            </a:r>
            <a:endParaRPr lang="en-IN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7EB43-F83B-422B-8D0B-FE6FC91FA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Airbnb Property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216084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AD4A-3F10-417B-A9B8-86B90B4A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616E-C78D-4B07-B70D-BA6D31CE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After analyzing the dataset here by I conclude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Rating categories Brooklyn have the highest Avg. Rating of 92.4</a:t>
            </a:r>
          </a:p>
          <a:p>
            <a:r>
              <a:rPr lang="en-US" dirty="0"/>
              <a:t>Over the Years Availability of Beds are Significantly Increasing </a:t>
            </a:r>
          </a:p>
          <a:p>
            <a:r>
              <a:rPr lang="en-US" dirty="0"/>
              <a:t>Among the Cities Manhattan has the highest Beds Available in Entire Home/Apartment Type.</a:t>
            </a:r>
          </a:p>
          <a:p>
            <a:r>
              <a:rPr lang="en-IN" dirty="0"/>
              <a:t>Top 5 Property Types are Villa, Condominium, Loft, Townhouse.</a:t>
            </a:r>
          </a:p>
        </p:txBody>
      </p:sp>
    </p:spTree>
    <p:extLst>
      <p:ext uri="{BB962C8B-B14F-4D97-AF65-F5344CB8AC3E}">
        <p14:creationId xmlns:p14="http://schemas.microsoft.com/office/powerpoint/2010/main" val="4802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9944-8B41-4505-8227-5D805C29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872C-06C5-4874-8B3F-06305AF6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	Dataset taken into consideration is obtained from Kaggle.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The dataset used for analysis contains data on Airbnb Property in </a:t>
            </a:r>
          </a:p>
          <a:p>
            <a:pPr marL="0" indent="0">
              <a:buNone/>
            </a:pPr>
            <a:r>
              <a:rPr lang="en-US" dirty="0"/>
              <a:t>		U.S</a:t>
            </a:r>
            <a:r>
              <a:rPr lang="en-US"/>
              <a:t>.(2011-2016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sp>
        <p:nvSpPr>
          <p:cNvPr id="4" name="Rectangle 3" descr="Database">
            <a:extLst>
              <a:ext uri="{FF2B5EF4-FFF2-40B4-BE49-F238E27FC236}">
                <a16:creationId xmlns:a16="http://schemas.microsoft.com/office/drawing/2014/main" id="{4A254D84-F750-4491-AD0C-687D626C97F2}"/>
              </a:ext>
            </a:extLst>
          </p:cNvPr>
          <p:cNvSpPr/>
          <p:nvPr/>
        </p:nvSpPr>
        <p:spPr>
          <a:xfrm>
            <a:off x="868591" y="2765643"/>
            <a:ext cx="917538" cy="91753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C802-1E77-4B28-A220-1AAE91113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1170" y="4606049"/>
            <a:ext cx="952381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1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8C5F-1E46-4E59-A574-BDF14626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C157-6BCB-414B-B452-FED954AB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41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Average Price Based on Zip code each Region and states.</a:t>
            </a:r>
          </a:p>
          <a:p>
            <a:r>
              <a:rPr lang="en-US" dirty="0"/>
              <a:t>Top Regions Based On Ratings.</a:t>
            </a:r>
          </a:p>
          <a:p>
            <a:r>
              <a:rPr lang="en-US" dirty="0">
                <a:ea typeface="+mn-lt"/>
                <a:cs typeface="+mn-lt"/>
              </a:rPr>
              <a:t>Top Regions Based on Availability of Beds and shared each Room type.</a:t>
            </a:r>
            <a:endParaRPr lang="en-US" dirty="0"/>
          </a:p>
          <a:p>
            <a:r>
              <a:rPr lang="en-US" dirty="0"/>
              <a:t>Average Prices Fluctuated as per Years.</a:t>
            </a:r>
          </a:p>
          <a:p>
            <a:r>
              <a:rPr lang="en-US" dirty="0"/>
              <a:t>Property Available in Neighborhood.</a:t>
            </a:r>
          </a:p>
          <a:p>
            <a:r>
              <a:rPr lang="en-US" dirty="0"/>
              <a:t>Beds Availability and Avg Prices over the years.</a:t>
            </a:r>
          </a:p>
          <a:p>
            <a:r>
              <a:rPr lang="en-US" dirty="0"/>
              <a:t>Top 10 Property types.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01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8C5F-1E46-4E59-A574-BDF14626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C157-6BCB-414B-B452-FED954AB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7035"/>
            <a:ext cx="8825659" cy="450924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This Data set contains the insights of sales in each country and states of Europe</a:t>
            </a:r>
          </a:p>
          <a:p>
            <a:endParaRPr lang="en-US" dirty="0"/>
          </a:p>
          <a:p>
            <a:r>
              <a:rPr lang="en-IN" dirty="0"/>
              <a:t>The data consists of Host ID, Year, Neighbourhood, Property type, Room type, Zip code, Beds, Ratings etc.</a:t>
            </a:r>
          </a:p>
          <a:p>
            <a:endParaRPr lang="en-IN" dirty="0"/>
          </a:p>
          <a:p>
            <a:r>
              <a:rPr lang="en-IN" dirty="0"/>
              <a:t>Data set is having 30476 rows and 12 columns.</a:t>
            </a:r>
          </a:p>
          <a:p>
            <a:endParaRPr lang="en-IN" dirty="0"/>
          </a:p>
          <a:p>
            <a:r>
              <a:rPr lang="en-US" dirty="0"/>
              <a:t>It Contains information by Region, Bed Availability, Property type, Room type , categories and other categories</a:t>
            </a:r>
            <a:endParaRPr lang="en-IN" dirty="0"/>
          </a:p>
          <a:p>
            <a:endParaRPr lang="en-IN" dirty="0"/>
          </a:p>
          <a:p>
            <a:r>
              <a:rPr lang="en-IN" dirty="0"/>
              <a:t>By Analysing the Data we will get the clear view of Final Outcomes</a:t>
            </a:r>
          </a:p>
          <a:p>
            <a:r>
              <a:rPr lang="en-IN" dirty="0"/>
              <a:t>Video Link- </a:t>
            </a:r>
            <a:r>
              <a:rPr lang="en-IN" b="1" dirty="0"/>
              <a:t>https://drive.google.com/file/d/1K4_reKHKQmdmBvmayxDo2AQB-gI1tz6V/view?usp=sharing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02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BDC-09C1-44DD-801F-AAC5A656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Avg. Price Based on Zip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F1DA5-0791-43E9-9423-335065C69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8" y="2339815"/>
            <a:ext cx="8166847" cy="4445603"/>
          </a:xfrm>
        </p:spPr>
      </p:pic>
    </p:spTree>
    <p:extLst>
      <p:ext uri="{BB962C8B-B14F-4D97-AF65-F5344CB8AC3E}">
        <p14:creationId xmlns:p14="http://schemas.microsoft.com/office/powerpoint/2010/main" val="311344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2FD7-F64F-4E31-9938-824F2302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Region Rating Wise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35FA84-CE70-4010-A9B2-1816D0E40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405" y="2603500"/>
            <a:ext cx="6933502" cy="3416300"/>
          </a:xfrm>
        </p:spPr>
      </p:pic>
    </p:spTree>
    <p:extLst>
      <p:ext uri="{BB962C8B-B14F-4D97-AF65-F5344CB8AC3E}">
        <p14:creationId xmlns:p14="http://schemas.microsoft.com/office/powerpoint/2010/main" val="49807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AEA7-D1C8-4389-AA9E-7AFC09A8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973668"/>
            <a:ext cx="9753600" cy="706964"/>
          </a:xfrm>
        </p:spPr>
        <p:txBody>
          <a:bodyPr/>
          <a:lstStyle/>
          <a:p>
            <a:r>
              <a:rPr lang="en-IN" b="1" dirty="0"/>
              <a:t>Bed Availability and Avg. Price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D04F2-0BC8-4B73-A9E5-2F4E6574C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423" y="2351047"/>
            <a:ext cx="7656188" cy="4421789"/>
          </a:xfrm>
        </p:spPr>
      </p:pic>
    </p:spTree>
    <p:extLst>
      <p:ext uri="{BB962C8B-B14F-4D97-AF65-F5344CB8AC3E}">
        <p14:creationId xmlns:p14="http://schemas.microsoft.com/office/powerpoint/2010/main" val="13687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CEF7-D1AE-4455-A621-13B9C91C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Regions (Bed Availability)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C3897-098F-447D-B179-F4F4E66CC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90" y="2486958"/>
            <a:ext cx="7311230" cy="4214848"/>
          </a:xfrm>
        </p:spPr>
      </p:pic>
    </p:spTree>
    <p:extLst>
      <p:ext uri="{BB962C8B-B14F-4D97-AF65-F5344CB8AC3E}">
        <p14:creationId xmlns:p14="http://schemas.microsoft.com/office/powerpoint/2010/main" val="364763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EBE0-6B29-4439-B75A-20FDACD4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Property Availability in Neighbourhood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9E020-D223-400F-8C02-63ECA3DE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532" y="2112224"/>
            <a:ext cx="4895174" cy="4754741"/>
          </a:xfrm>
        </p:spPr>
      </p:pic>
    </p:spTree>
    <p:extLst>
      <p:ext uri="{BB962C8B-B14F-4D97-AF65-F5344CB8AC3E}">
        <p14:creationId xmlns:p14="http://schemas.microsoft.com/office/powerpoint/2010/main" val="2012281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217</TotalTime>
  <Words>293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Tableau Capstone Project</vt:lpstr>
      <vt:lpstr>Data Source</vt:lpstr>
      <vt:lpstr>Problem Statement</vt:lpstr>
      <vt:lpstr>Summary</vt:lpstr>
      <vt:lpstr>Avg. Price Based on Zip code</vt:lpstr>
      <vt:lpstr>Top Region Rating Wise</vt:lpstr>
      <vt:lpstr>Bed Availability and Avg. Price over the Years</vt:lpstr>
      <vt:lpstr>Top Regions (Bed Availability)</vt:lpstr>
      <vt:lpstr>Property Availability in Neighbourhood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kartik mali</dc:creator>
  <cp:lastModifiedBy>kartik mali</cp:lastModifiedBy>
  <cp:revision>49</cp:revision>
  <dcterms:created xsi:type="dcterms:W3CDTF">2022-03-24T13:56:02Z</dcterms:created>
  <dcterms:modified xsi:type="dcterms:W3CDTF">2022-07-20T07:47:46Z</dcterms:modified>
</cp:coreProperties>
</file>