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6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87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4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1E74FA-C2A7-4013-B146-D332ADAA5CD8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7" y="1055802"/>
            <a:ext cx="9766168" cy="1319753"/>
          </a:xfrm>
        </p:spPr>
        <p:txBody>
          <a:bodyPr/>
          <a:lstStyle/>
          <a:p>
            <a:r>
              <a:rPr lang="en-US" sz="4000" dirty="0"/>
              <a:t>Yelp Restaurant 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1993"/>
            <a:ext cx="9144000" cy="2733772"/>
          </a:xfrm>
        </p:spPr>
        <p:txBody>
          <a:bodyPr>
            <a:normAutofit/>
          </a:bodyPr>
          <a:lstStyle/>
          <a:p>
            <a:pPr algn="l"/>
            <a:r>
              <a:rPr lang="en-US" u="sng" dirty="0"/>
              <a:t>Team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Pranay</a:t>
            </a:r>
            <a:r>
              <a:rPr lang="en-US" dirty="0"/>
              <a:t> Goyal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Manasi</a:t>
            </a:r>
            <a:r>
              <a:rPr lang="en-US" dirty="0"/>
              <a:t> </a:t>
            </a:r>
            <a:r>
              <a:rPr lang="en-US" dirty="0" err="1"/>
              <a:t>Laddha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Kunal Singh </a:t>
            </a:r>
            <a:r>
              <a:rPr lang="en-US" dirty="0" err="1"/>
              <a:t>Deora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4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Acceptance 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yelp businesses (10)</a:t>
            </a:r>
          </a:p>
          <a:p>
            <a:r>
              <a:rPr lang="en-US" dirty="0"/>
              <a:t>Number of label classification (9)</a:t>
            </a:r>
          </a:p>
          <a:p>
            <a:r>
              <a:rPr lang="en-US" dirty="0"/>
              <a:t>Proposed accuracy of our model (63%)</a:t>
            </a:r>
          </a:p>
        </p:txBody>
      </p:sp>
    </p:spTree>
    <p:extLst>
      <p:ext uri="{BB962C8B-B14F-4D97-AF65-F5344CB8AC3E}">
        <p14:creationId xmlns:p14="http://schemas.microsoft.com/office/powerpoint/2010/main" val="169681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				Thank you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6522" y="377072"/>
            <a:ext cx="4858749" cy="9615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Problem Statement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766" y="1555422"/>
            <a:ext cx="10524259" cy="2978871"/>
          </a:xfrm>
        </p:spPr>
        <p:txBody>
          <a:bodyPr>
            <a:no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Yelp users have to manually select restaurant label when they are uploading the image.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Selecting label is optional ; leaving some restaurants partially/uncategorized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No model available to automatically tag images with multiple labels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Human image tagging is not accurate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34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image classifier that labels the images under following categories</a:t>
            </a:r>
          </a:p>
          <a:p>
            <a:pPr marL="0" indent="0">
              <a:buNone/>
            </a:pPr>
            <a:r>
              <a:rPr lang="en-US" dirty="0"/>
              <a:t>0: </a:t>
            </a:r>
            <a:r>
              <a:rPr lang="en-US" dirty="0" err="1"/>
              <a:t>good_for_lunch</a:t>
            </a:r>
            <a:br>
              <a:rPr lang="en-US" dirty="0"/>
            </a:br>
            <a:r>
              <a:rPr lang="en-US" dirty="0"/>
              <a:t>1: </a:t>
            </a:r>
            <a:r>
              <a:rPr lang="en-US" dirty="0" err="1"/>
              <a:t>good_for_dinner</a:t>
            </a:r>
            <a:br>
              <a:rPr lang="en-US" dirty="0"/>
            </a:br>
            <a:r>
              <a:rPr lang="en-US" dirty="0"/>
              <a:t>2: </a:t>
            </a:r>
            <a:r>
              <a:rPr lang="en-US" dirty="0" err="1"/>
              <a:t>takes_reservations</a:t>
            </a:r>
            <a:br>
              <a:rPr lang="en-US" dirty="0"/>
            </a:br>
            <a:r>
              <a:rPr lang="en-US" dirty="0"/>
              <a:t>3: </a:t>
            </a:r>
            <a:r>
              <a:rPr lang="en-US" dirty="0" err="1"/>
              <a:t>outdoor_seating</a:t>
            </a:r>
            <a:br>
              <a:rPr lang="en-US" dirty="0"/>
            </a:br>
            <a:r>
              <a:rPr lang="en-US" dirty="0"/>
              <a:t>4: </a:t>
            </a:r>
            <a:r>
              <a:rPr lang="en-US" dirty="0" err="1"/>
              <a:t>restaurant_is_expensive</a:t>
            </a:r>
            <a:br>
              <a:rPr lang="en-US" dirty="0"/>
            </a:br>
            <a:r>
              <a:rPr lang="en-US" dirty="0"/>
              <a:t>5: </a:t>
            </a:r>
            <a:r>
              <a:rPr lang="en-US" dirty="0" err="1"/>
              <a:t>has_alcohol</a:t>
            </a:r>
            <a:br>
              <a:rPr lang="en-US" dirty="0"/>
            </a:br>
            <a:r>
              <a:rPr lang="en-US" dirty="0"/>
              <a:t>6: </a:t>
            </a:r>
            <a:r>
              <a:rPr lang="en-US" dirty="0" err="1"/>
              <a:t>has_table_service</a:t>
            </a:r>
            <a:br>
              <a:rPr lang="en-US" dirty="0"/>
            </a:br>
            <a:r>
              <a:rPr lang="en-US" dirty="0"/>
              <a:t>7: </a:t>
            </a:r>
            <a:r>
              <a:rPr lang="en-US" dirty="0" err="1"/>
              <a:t>ambience_is_classy</a:t>
            </a:r>
            <a:br>
              <a:rPr lang="en-US" dirty="0"/>
            </a:br>
            <a:r>
              <a:rPr lang="en-US" dirty="0"/>
              <a:t>8: </a:t>
            </a:r>
            <a:r>
              <a:rPr lang="en-US" dirty="0" err="1"/>
              <a:t>good_for_kids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Actors/Use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84647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Actor</a:t>
            </a:r>
          </a:p>
          <a:p>
            <a:pPr marL="0" indent="0">
              <a:buNone/>
            </a:pPr>
            <a:r>
              <a:rPr lang="en-US" dirty="0"/>
              <a:t>Yelp business is our sole actor in the system</a:t>
            </a:r>
          </a:p>
          <a:p>
            <a:pPr marL="0" indent="0" algn="ctr">
              <a:buNone/>
            </a:pPr>
            <a:r>
              <a:rPr lang="en-US" b="1" dirty="0"/>
              <a:t>Use case</a:t>
            </a:r>
          </a:p>
          <a:p>
            <a:r>
              <a:rPr lang="en-US" dirty="0"/>
              <a:t>Yelp user will register and login to the application</a:t>
            </a:r>
          </a:p>
          <a:p>
            <a:r>
              <a:rPr lang="en-US" dirty="0"/>
              <a:t>Yelp user can see the tags for unclassified or partially classified images</a:t>
            </a:r>
          </a:p>
          <a:p>
            <a:r>
              <a:rPr lang="en-US" dirty="0"/>
              <a:t>Yelp user can see the analysis of the tags across all the images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407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Multi-instance issue: Apply labels to all the images and treat each as a separate record</a:t>
            </a:r>
          </a:p>
          <a:p>
            <a:r>
              <a:rPr lang="en-US" dirty="0"/>
              <a:t>Image pre processing and pipelining of processed images</a:t>
            </a:r>
          </a:p>
          <a:p>
            <a:r>
              <a:rPr lang="en-US" dirty="0"/>
              <a:t>Load all images and make</a:t>
            </a:r>
            <a:r>
              <a:rPr lang="en-US" dirty="0"/>
              <a:t> N dimensional data structure which DL4J needs for training convolutional nets. </a:t>
            </a:r>
          </a:p>
          <a:p>
            <a:r>
              <a:rPr lang="en-US" dirty="0"/>
              <a:t>Train convolutional neural network on AWS instance</a:t>
            </a:r>
          </a:p>
          <a:p>
            <a:r>
              <a:rPr lang="en-US" dirty="0"/>
              <a:t>Predict tags to the business using the trained convolutional 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187167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9839"/>
          </a:xfrm>
        </p:spPr>
        <p:txBody>
          <a:bodyPr/>
          <a:lstStyle/>
          <a:p>
            <a:pPr algn="ctr"/>
            <a:r>
              <a:rPr lang="en-US" sz="4000" dirty="0"/>
              <a:t>Magnitude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train_photos.tgz</a:t>
            </a:r>
            <a:r>
              <a:rPr lang="en-US" dirty="0"/>
              <a:t> - photos of the training set  (</a:t>
            </a:r>
            <a:r>
              <a:rPr lang="en-US" b="1" dirty="0"/>
              <a:t>6.5 GB</a:t>
            </a:r>
            <a:r>
              <a:rPr lang="en-US" dirty="0"/>
              <a:t>)</a:t>
            </a:r>
          </a:p>
          <a:p>
            <a:pPr fontAlgn="base"/>
            <a:r>
              <a:rPr lang="en-US" b="1" dirty="0"/>
              <a:t>test_photos.tgz</a:t>
            </a:r>
            <a:r>
              <a:rPr lang="en-US" dirty="0"/>
              <a:t> - photos of the test set (</a:t>
            </a:r>
            <a:r>
              <a:rPr lang="en-US" b="1" dirty="0"/>
              <a:t>6.6 GB</a:t>
            </a:r>
            <a:r>
              <a:rPr lang="en-US" dirty="0"/>
              <a:t>)</a:t>
            </a:r>
          </a:p>
          <a:p>
            <a:pPr fontAlgn="base"/>
            <a:r>
              <a:rPr lang="en-US" b="1" dirty="0"/>
              <a:t>train_photo_to_biz_ids.csv</a:t>
            </a:r>
            <a:r>
              <a:rPr lang="en-US" dirty="0"/>
              <a:t> - maps the photo id to business id</a:t>
            </a:r>
          </a:p>
          <a:p>
            <a:pPr fontAlgn="base"/>
            <a:r>
              <a:rPr lang="en-US" b="1" dirty="0"/>
              <a:t>test_photo_to_biz_ids.csv</a:t>
            </a:r>
            <a:r>
              <a:rPr lang="en-US" dirty="0"/>
              <a:t> - maps the photo id to business id</a:t>
            </a:r>
          </a:p>
          <a:p>
            <a:pPr fontAlgn="base"/>
            <a:r>
              <a:rPr lang="en-US" b="1" dirty="0"/>
              <a:t>train.csv</a:t>
            </a:r>
            <a:r>
              <a:rPr lang="en-US" dirty="0"/>
              <a:t> - main training dataset. Includes the business id's, and their corresponding labels.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link : </a:t>
            </a:r>
            <a:r>
              <a:rPr lang="en-US" b="1" dirty="0"/>
              <a:t>https://www.kaggle.com/c/yelp-restaurant-photo-classification/data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527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Milestones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128408"/>
              </p:ext>
            </p:extLst>
          </p:nvPr>
        </p:nvGraphicFramePr>
        <p:xfrm>
          <a:off x="646111" y="1656712"/>
          <a:ext cx="10812543" cy="42986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04181">
                  <a:extLst>
                    <a:ext uri="{9D8B030D-6E8A-4147-A177-3AD203B41FA5}">
                      <a16:colId xmlns:a16="http://schemas.microsoft.com/office/drawing/2014/main" val="3655022047"/>
                    </a:ext>
                  </a:extLst>
                </a:gridCol>
                <a:gridCol w="3604181">
                  <a:extLst>
                    <a:ext uri="{9D8B030D-6E8A-4147-A177-3AD203B41FA5}">
                      <a16:colId xmlns:a16="http://schemas.microsoft.com/office/drawing/2014/main" val="1385521737"/>
                    </a:ext>
                  </a:extLst>
                </a:gridCol>
                <a:gridCol w="3604181">
                  <a:extLst>
                    <a:ext uri="{9D8B030D-6E8A-4147-A177-3AD203B41FA5}">
                      <a16:colId xmlns:a16="http://schemas.microsoft.com/office/drawing/2014/main" val="3835607510"/>
                    </a:ext>
                  </a:extLst>
                </a:gridCol>
              </a:tblGrid>
              <a:tr h="468705">
                <a:tc>
                  <a:txBody>
                    <a:bodyPr/>
                    <a:lstStyle/>
                    <a:p>
                      <a:r>
                        <a:rPr lang="en-US" dirty="0"/>
                        <a:t>Key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63778"/>
                  </a:ext>
                </a:extLst>
              </a:tr>
              <a:tr h="812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 pre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</a:t>
                      </a:r>
                      <a:r>
                        <a:rPr lang="en-US" baseline="0" dirty="0"/>
                        <a:t> pipelining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Make ND4J dataset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3/17/2017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3/24/2017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68871"/>
                  </a:ext>
                </a:extLst>
              </a:tr>
              <a:tr h="812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Structure CNN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</a:t>
                      </a:r>
                      <a:r>
                        <a:rPr lang="en-US" baseline="0" dirty="0"/>
                        <a:t> CNN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Train on AWS 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3/24/2017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3/31/2017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2112"/>
                  </a:ext>
                </a:extLst>
              </a:tr>
              <a:tr h="812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Build</a:t>
                      </a:r>
                      <a:r>
                        <a:rPr lang="en-US" baseline="0" dirty="0"/>
                        <a:t> a predictive algorithm/model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Model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3/31/2017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4/07/2017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12235"/>
                  </a:ext>
                </a:extLst>
              </a:tr>
              <a:tr h="812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Application</a:t>
                      </a:r>
                      <a:r>
                        <a:rPr lang="en-US" baseline="0" dirty="0"/>
                        <a:t> integration with results and UI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4/07/2017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4/14/2017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2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in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Spark- Data cleaning, Image manipulation </a:t>
            </a:r>
          </a:p>
          <a:p>
            <a:r>
              <a:rPr lang="en-US" dirty="0"/>
              <a:t>Play – create an application based on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DL4J – Image pipeline and Convoluted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382876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https://github.com/manasiladdha/CSYE7200_Scala_Project_Team7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71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282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Yelp Restaurant Image Classification</vt:lpstr>
      <vt:lpstr>Problem Statement </vt:lpstr>
      <vt:lpstr>Our Proposal</vt:lpstr>
      <vt:lpstr>Actors/Use Cases</vt:lpstr>
      <vt:lpstr>Methodology</vt:lpstr>
      <vt:lpstr>Magnitude of Data</vt:lpstr>
      <vt:lpstr>Milestones </vt:lpstr>
      <vt:lpstr>Programming in Scala</vt:lpstr>
      <vt:lpstr>Code repository </vt:lpstr>
      <vt:lpstr>Acceptance Criteria </vt:lpstr>
      <vt:lpstr>     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Image Analysis</dc:title>
  <dc:creator>Kunal</dc:creator>
  <cp:lastModifiedBy>Kunal</cp:lastModifiedBy>
  <cp:revision>11</cp:revision>
  <dcterms:created xsi:type="dcterms:W3CDTF">2017-03-16T00:56:04Z</dcterms:created>
  <dcterms:modified xsi:type="dcterms:W3CDTF">2017-03-16T02:27:01Z</dcterms:modified>
</cp:coreProperties>
</file>