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3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9749C-655C-4F6B-943D-A49B8A8AD3E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F5650-AD7A-4381-B584-906D93F9A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65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</a:t>
            </a:r>
            <a:r>
              <a:rPr lang="en-US" baseline="0" dirty="0"/>
              <a:t> our model graph(Iteration vs score) with actual dl4j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F5650-AD7A-4381-B584-906D93F9AB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58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9C3D-0EF8-45C7-B745-8CDC7F0141A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C73F-CB96-44FC-A756-B0316AFAA29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1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9C3D-0EF8-45C7-B745-8CDC7F0141A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C73F-CB96-44FC-A756-B0316AFA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7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9C3D-0EF8-45C7-B745-8CDC7F0141A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C73F-CB96-44FC-A756-B0316AFA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7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9C3D-0EF8-45C7-B745-8CDC7F0141A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C73F-CB96-44FC-A756-B0316AFA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1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9C3D-0EF8-45C7-B745-8CDC7F0141A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C73F-CB96-44FC-A756-B0316AFAA29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59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9C3D-0EF8-45C7-B745-8CDC7F0141A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C73F-CB96-44FC-A756-B0316AFA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8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9C3D-0EF8-45C7-B745-8CDC7F0141A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C73F-CB96-44FC-A756-B0316AFA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5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9C3D-0EF8-45C7-B745-8CDC7F0141A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C73F-CB96-44FC-A756-B0316AFA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9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9C3D-0EF8-45C7-B745-8CDC7F0141A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C73F-CB96-44FC-A756-B0316AFA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0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4F9C3D-0EF8-45C7-B745-8CDC7F0141A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1FC73F-CB96-44FC-A756-B0316AFA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7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9C3D-0EF8-45C7-B745-8CDC7F0141A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C73F-CB96-44FC-A756-B0316AFA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7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4F9C3D-0EF8-45C7-B745-8CDC7F0141A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1FC73F-CB96-44FC-A756-B0316AFAA2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9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615055" cy="2387600"/>
          </a:xfrm>
        </p:spPr>
        <p:txBody>
          <a:bodyPr>
            <a:normAutofit/>
          </a:bodyPr>
          <a:lstStyle/>
          <a:p>
            <a:r>
              <a:rPr lang="en-US" dirty="0"/>
              <a:t>Yelp Restaurant </a:t>
            </a:r>
            <a:br>
              <a:rPr lang="en-US" dirty="0"/>
            </a:br>
            <a:r>
              <a:rPr lang="en-US" dirty="0"/>
              <a:t>Image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95798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/>
              <a:t>Team Members</a:t>
            </a:r>
            <a:endParaRPr lang="en-US" dirty="0"/>
          </a:p>
          <a:p>
            <a:r>
              <a:rPr lang="en-US" dirty="0"/>
              <a:t>Kunal </a:t>
            </a:r>
            <a:r>
              <a:rPr lang="en-US" dirty="0" err="1"/>
              <a:t>singh</a:t>
            </a:r>
            <a:r>
              <a:rPr lang="en-US" dirty="0"/>
              <a:t> Deora</a:t>
            </a:r>
          </a:p>
          <a:p>
            <a:r>
              <a:rPr lang="en-US" dirty="0" err="1"/>
              <a:t>Manasi</a:t>
            </a:r>
            <a:r>
              <a:rPr lang="en-US" dirty="0"/>
              <a:t> </a:t>
            </a:r>
            <a:r>
              <a:rPr lang="en-US" dirty="0" err="1"/>
              <a:t>laddha</a:t>
            </a:r>
            <a:endParaRPr lang="en-US" dirty="0"/>
          </a:p>
          <a:p>
            <a:r>
              <a:rPr lang="en-US" dirty="0" err="1"/>
              <a:t>Pranay</a:t>
            </a:r>
            <a:r>
              <a:rPr lang="en-US" dirty="0"/>
              <a:t> </a:t>
            </a:r>
            <a:r>
              <a:rPr lang="en-US" dirty="0" err="1"/>
              <a:t>goyal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806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 in Implementing 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27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of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0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Evaluation of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33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Architecture of 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1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UI using Play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97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741011"/>
              </p:ext>
            </p:extLst>
          </p:nvPr>
        </p:nvGraphicFramePr>
        <p:xfrm>
          <a:off x="1096963" y="1846263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19101989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255402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Proposed</a:t>
                      </a:r>
                      <a:r>
                        <a:rPr lang="en-US" baseline="0" dirty="0"/>
                        <a:t> Criteria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1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65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14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414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873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3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211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Yelp users have to manually select restaurant label when they are uploading the image.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Selecting label is optional ; leaving some restaurants partially/uncategorized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No model available to automatically tag images with multiple labels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Human image tagging is not accurate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 Statement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4547371"/>
            <a:ext cx="10058400" cy="16964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6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Build a predictive model which classify user-submitted photos and automatically tag restaurants with multiple labels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0: </a:t>
            </a:r>
            <a:r>
              <a:rPr lang="en-US" dirty="0" err="1"/>
              <a:t>good_for_lunch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1: </a:t>
            </a:r>
            <a:r>
              <a:rPr lang="en-US" dirty="0" err="1"/>
              <a:t>good_for_dinner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2: </a:t>
            </a:r>
            <a:r>
              <a:rPr lang="en-US" dirty="0" err="1"/>
              <a:t>takes_reservations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3: </a:t>
            </a:r>
            <a:r>
              <a:rPr lang="en-US" dirty="0" err="1"/>
              <a:t>outdoor_seating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4: </a:t>
            </a:r>
            <a:r>
              <a:rPr lang="en-US" dirty="0" err="1"/>
              <a:t>restaurant_is_expensive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Actors/Use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pPr algn="ctr"/>
            <a:r>
              <a:rPr lang="en-US" sz="2400" b="1" dirty="0"/>
              <a:t>Actor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Yelp business is our sole actor in the system</a:t>
            </a:r>
          </a:p>
          <a:p>
            <a:endParaRPr lang="en-US" dirty="0"/>
          </a:p>
          <a:p>
            <a:pPr algn="ctr"/>
            <a:r>
              <a:rPr lang="en-US" b="1" dirty="0"/>
              <a:t>Use Cases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Yelp user can see the predicted tags for the restaurants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Yelp user can search the businesses based on a tag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124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Flow of our predictive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4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Magnitude of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b="1" dirty="0"/>
              <a:t>train_photos.tgz</a:t>
            </a:r>
            <a:r>
              <a:rPr lang="en-US" dirty="0"/>
              <a:t> - photos of the training set  (</a:t>
            </a:r>
            <a:r>
              <a:rPr lang="en-US" b="1" dirty="0"/>
              <a:t>7000 images</a:t>
            </a:r>
            <a:r>
              <a:rPr lang="en-US" dirty="0"/>
              <a:t>)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b="1" dirty="0"/>
              <a:t>test_photos.tgz</a:t>
            </a:r>
            <a:r>
              <a:rPr lang="en-US" dirty="0"/>
              <a:t> - photos of the test set (</a:t>
            </a:r>
            <a:r>
              <a:rPr lang="en-US" b="1" dirty="0"/>
              <a:t>500 images</a:t>
            </a:r>
            <a:r>
              <a:rPr lang="en-US" dirty="0"/>
              <a:t>)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b="1" dirty="0"/>
              <a:t>train_photo_to_biz_ids.csv</a:t>
            </a:r>
            <a:r>
              <a:rPr lang="en-US" dirty="0"/>
              <a:t> - maps the photo id to business id ( </a:t>
            </a:r>
            <a:r>
              <a:rPr lang="en-US" b="1" dirty="0"/>
              <a:t>7000 rows</a:t>
            </a:r>
            <a:r>
              <a:rPr lang="en-US" dirty="0"/>
              <a:t>)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b="1" dirty="0"/>
              <a:t>test_photo_to_biz_ids.csv</a:t>
            </a:r>
            <a:r>
              <a:rPr lang="en-US" dirty="0"/>
              <a:t> - maps the photo id to business id ( </a:t>
            </a:r>
            <a:r>
              <a:rPr lang="en-US" b="1" dirty="0"/>
              <a:t>500 rows</a:t>
            </a:r>
            <a:r>
              <a:rPr lang="en-US" dirty="0"/>
              <a:t>)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b="1" dirty="0"/>
              <a:t>train.csv</a:t>
            </a:r>
            <a:r>
              <a:rPr lang="en-US" dirty="0"/>
              <a:t> - main training dataset. Includes the business id's, and their corresponding labels. (</a:t>
            </a:r>
            <a:r>
              <a:rPr lang="en-US" b="1" dirty="0"/>
              <a:t>2000 rows</a:t>
            </a:r>
            <a:r>
              <a:rPr lang="en-US" dirty="0"/>
              <a:t>) 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Reference link : </a:t>
            </a:r>
            <a:r>
              <a:rPr lang="en-US" b="1" dirty="0"/>
              <a:t>https://www.kaggle.com/c/yelp-restaurant-photo-classification/data</a:t>
            </a:r>
          </a:p>
          <a:p>
            <a:pPr marL="0" indent="0" algn="just">
              <a:buNone/>
            </a:pPr>
            <a:r>
              <a:rPr lang="en-US" dirty="0"/>
              <a:t>Note – Restricted data used in image classification. </a:t>
            </a:r>
          </a:p>
        </p:txBody>
      </p:sp>
    </p:spTree>
    <p:extLst>
      <p:ext uri="{BB962C8B-B14F-4D97-AF65-F5344CB8AC3E}">
        <p14:creationId xmlns:p14="http://schemas.microsoft.com/office/powerpoint/2010/main" val="386507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User Interface </a:t>
            </a:r>
            <a:r>
              <a:rPr lang="en-US" dirty="0"/>
              <a:t>– </a:t>
            </a:r>
            <a:r>
              <a:rPr lang="en-US" dirty="0" err="1"/>
              <a:t>PlayFramework</a:t>
            </a:r>
            <a:r>
              <a:rPr lang="en-US" dirty="0"/>
              <a:t>, Scala Controllers, </a:t>
            </a:r>
            <a:r>
              <a:rPr lang="en-US" dirty="0" err="1"/>
              <a:t>Lightbend</a:t>
            </a:r>
            <a:r>
              <a:rPr lang="en-US" dirty="0"/>
              <a:t> Activator JavaScript, Bootstrap, CSS, HTML</a:t>
            </a:r>
          </a:p>
          <a:p>
            <a:r>
              <a:rPr lang="en-US" b="1" dirty="0"/>
              <a:t>Database </a:t>
            </a:r>
            <a:r>
              <a:rPr lang="en-US" dirty="0"/>
              <a:t>– In memory database (MySQL) and Slick for database querying</a:t>
            </a:r>
          </a:p>
          <a:p>
            <a:r>
              <a:rPr lang="en-US" b="1" dirty="0"/>
              <a:t>Apache Spark </a:t>
            </a:r>
            <a:r>
              <a:rPr lang="en-US" dirty="0"/>
              <a:t>– Scala Integration – Convolutional Neural Network Algorithm implemented in Scala using DeepLearning4J.</a:t>
            </a:r>
          </a:p>
          <a:p>
            <a:r>
              <a:rPr lang="en-US" b="1" dirty="0"/>
              <a:t>Data Cleaning &amp; Preparation</a:t>
            </a:r>
            <a:r>
              <a:rPr lang="en-US" dirty="0"/>
              <a:t> – Scala, MS Excel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3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Vector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Image Classifier CNN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209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</TotalTime>
  <Words>221</Words>
  <Application>Microsoft Office PowerPoint</Application>
  <PresentationFormat>Widescreen</PresentationFormat>
  <Paragraphs>54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Wingdings</vt:lpstr>
      <vt:lpstr>Retrospect</vt:lpstr>
      <vt:lpstr>Yelp Restaurant  Image Classification</vt:lpstr>
      <vt:lpstr>PowerPoint Presentation</vt:lpstr>
      <vt:lpstr>Our Proposal</vt:lpstr>
      <vt:lpstr>Actors/Use Cases</vt:lpstr>
      <vt:lpstr>Flow of our predictive model</vt:lpstr>
      <vt:lpstr>Magnitude of Dataset</vt:lpstr>
      <vt:lpstr>Infrastructure</vt:lpstr>
      <vt:lpstr>Feature Vector Generation</vt:lpstr>
      <vt:lpstr>Image Classifier CNN Model</vt:lpstr>
      <vt:lpstr>Challenges in Implementing CNN</vt:lpstr>
      <vt:lpstr>Analysis of Model</vt:lpstr>
      <vt:lpstr>Evaluation of Models</vt:lpstr>
      <vt:lpstr>Architecture of User Interface</vt:lpstr>
      <vt:lpstr>UI using Play Framework</vt:lpstr>
      <vt:lpstr>Acceptance Criteria 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Restaurant  Image Classification</dc:title>
  <dc:creator>Kunal</dc:creator>
  <cp:lastModifiedBy>Kunal</cp:lastModifiedBy>
  <cp:revision>9</cp:revision>
  <dcterms:created xsi:type="dcterms:W3CDTF">2017-04-21T07:16:00Z</dcterms:created>
  <dcterms:modified xsi:type="dcterms:W3CDTF">2017-04-21T08:41:25Z</dcterms:modified>
</cp:coreProperties>
</file>