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74" r:id="rId13"/>
    <p:sldId id="266" r:id="rId14"/>
    <p:sldId id="267" r:id="rId15"/>
    <p:sldId id="268" r:id="rId16"/>
    <p:sldId id="275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65E04-0737-45DC-9BC7-524E82FD9FD6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E102C55-D2C1-46E3-8976-ABFD5C9FBA93}">
      <dgm:prSet phldrT="[Text]"/>
      <dgm:spPr/>
      <dgm:t>
        <a:bodyPr/>
        <a:lstStyle/>
        <a:p>
          <a:r>
            <a:rPr lang="en-US" dirty="0"/>
            <a:t>Data Processing &amp; Cleaning	</a:t>
          </a:r>
        </a:p>
      </dgm:t>
    </dgm:pt>
    <dgm:pt modelId="{1736FAB5-791A-416A-B6C5-43F54278C632}" type="parTrans" cxnId="{C848C2BA-BCAE-4E4F-BFB9-C5C2521763E8}">
      <dgm:prSet/>
      <dgm:spPr/>
      <dgm:t>
        <a:bodyPr/>
        <a:lstStyle/>
        <a:p>
          <a:endParaRPr lang="en-US"/>
        </a:p>
      </dgm:t>
    </dgm:pt>
    <dgm:pt modelId="{E4ACAD42-542A-4C09-9FAB-258AFFD62640}" type="sibTrans" cxnId="{C848C2BA-BCAE-4E4F-BFB9-C5C2521763E8}">
      <dgm:prSet/>
      <dgm:spPr/>
      <dgm:t>
        <a:bodyPr/>
        <a:lstStyle/>
        <a:p>
          <a:endParaRPr lang="en-US"/>
        </a:p>
      </dgm:t>
    </dgm:pt>
    <dgm:pt modelId="{FC84DF45-3694-4F02-B0BD-21A4420236F7}">
      <dgm:prSet phldrT="[Text]"/>
      <dgm:spPr/>
      <dgm:t>
        <a:bodyPr/>
        <a:lstStyle/>
        <a:p>
          <a:r>
            <a:rPr lang="en-US" dirty="0"/>
            <a:t>Feature Vector Generation</a:t>
          </a:r>
        </a:p>
      </dgm:t>
    </dgm:pt>
    <dgm:pt modelId="{B3B70C59-1579-41EE-8655-1C80CCA2A8C4}" type="parTrans" cxnId="{8666A623-92AD-4E3E-B8C8-F7851A7F956A}">
      <dgm:prSet/>
      <dgm:spPr/>
      <dgm:t>
        <a:bodyPr/>
        <a:lstStyle/>
        <a:p>
          <a:endParaRPr lang="en-US"/>
        </a:p>
      </dgm:t>
    </dgm:pt>
    <dgm:pt modelId="{EAF8C5D3-FE44-4E32-B543-0BDC32F80EE0}" type="sibTrans" cxnId="{8666A623-92AD-4E3E-B8C8-F7851A7F956A}">
      <dgm:prSet/>
      <dgm:spPr/>
      <dgm:t>
        <a:bodyPr/>
        <a:lstStyle/>
        <a:p>
          <a:endParaRPr lang="en-US"/>
        </a:p>
      </dgm:t>
    </dgm:pt>
    <dgm:pt modelId="{1C8FF119-FF2C-4939-B6F6-C404A202F15D}">
      <dgm:prSet phldrT="[Text]"/>
      <dgm:spPr/>
      <dgm:t>
        <a:bodyPr/>
        <a:lstStyle/>
        <a:p>
          <a:r>
            <a:rPr lang="en-US" dirty="0"/>
            <a:t>Building CNN Model of Each Business Label </a:t>
          </a:r>
        </a:p>
        <a:p>
          <a:r>
            <a:rPr lang="en-US" dirty="0"/>
            <a:t>(Concurrent Execution)</a:t>
          </a:r>
        </a:p>
      </dgm:t>
    </dgm:pt>
    <dgm:pt modelId="{5772B925-9D1F-4220-B1AA-FA133DB4D01B}" type="parTrans" cxnId="{FAE04661-1D98-4CEB-8E7A-AFE1AC616C58}">
      <dgm:prSet/>
      <dgm:spPr/>
      <dgm:t>
        <a:bodyPr/>
        <a:lstStyle/>
        <a:p>
          <a:endParaRPr lang="en-US"/>
        </a:p>
      </dgm:t>
    </dgm:pt>
    <dgm:pt modelId="{63BFF770-8BF6-4174-9727-66659B99B0A9}" type="sibTrans" cxnId="{FAE04661-1D98-4CEB-8E7A-AFE1AC616C58}">
      <dgm:prSet/>
      <dgm:spPr/>
      <dgm:t>
        <a:bodyPr/>
        <a:lstStyle/>
        <a:p>
          <a:endParaRPr lang="en-US"/>
        </a:p>
      </dgm:t>
    </dgm:pt>
    <dgm:pt modelId="{0015FCCA-2E8C-44D9-B3D3-1835CCD3A277}">
      <dgm:prSet phldrT="[Text]"/>
      <dgm:spPr/>
      <dgm:t>
        <a:bodyPr/>
        <a:lstStyle/>
        <a:p>
          <a:r>
            <a:rPr lang="en-US" dirty="0"/>
            <a:t>Training, Testing and Saving CNN Model</a:t>
          </a:r>
        </a:p>
        <a:p>
          <a:r>
            <a:rPr lang="en-US" dirty="0"/>
            <a:t>(Concurrent Execution)</a:t>
          </a:r>
          <a:endParaRPr lang="en-US" dirty="0"/>
        </a:p>
      </dgm:t>
    </dgm:pt>
    <dgm:pt modelId="{CC31AE9A-7022-41A0-A500-342FC77349B4}" type="parTrans" cxnId="{C0AE8801-CB7C-420A-A280-B861507C9E70}">
      <dgm:prSet/>
      <dgm:spPr/>
      <dgm:t>
        <a:bodyPr/>
        <a:lstStyle/>
        <a:p>
          <a:endParaRPr lang="en-US"/>
        </a:p>
      </dgm:t>
    </dgm:pt>
    <dgm:pt modelId="{269029FB-A296-4D52-9C60-69757185E8C9}" type="sibTrans" cxnId="{C0AE8801-CB7C-420A-A280-B861507C9E70}">
      <dgm:prSet/>
      <dgm:spPr/>
      <dgm:t>
        <a:bodyPr/>
        <a:lstStyle/>
        <a:p>
          <a:endParaRPr lang="en-US"/>
        </a:p>
      </dgm:t>
    </dgm:pt>
    <dgm:pt modelId="{CCA2C6EF-03C7-4240-A4D3-EF5DD2AA0209}">
      <dgm:prSet phldrT="[Text]"/>
      <dgm:spPr/>
      <dgm:t>
        <a:bodyPr/>
        <a:lstStyle/>
        <a:p>
          <a:r>
            <a:rPr lang="en-US" dirty="0"/>
            <a:t>Validation of CNN Model</a:t>
          </a:r>
        </a:p>
      </dgm:t>
    </dgm:pt>
    <dgm:pt modelId="{6C35580A-923F-4025-8429-96AB32AD780A}" type="parTrans" cxnId="{5D946179-E081-4FE8-8318-D212D5DDC2C0}">
      <dgm:prSet/>
      <dgm:spPr/>
      <dgm:t>
        <a:bodyPr/>
        <a:lstStyle/>
        <a:p>
          <a:endParaRPr lang="en-US"/>
        </a:p>
      </dgm:t>
    </dgm:pt>
    <dgm:pt modelId="{359263EA-2E44-4302-B3C2-7E143E096B4A}" type="sibTrans" cxnId="{5D946179-E081-4FE8-8318-D212D5DDC2C0}">
      <dgm:prSet/>
      <dgm:spPr/>
      <dgm:t>
        <a:bodyPr/>
        <a:lstStyle/>
        <a:p>
          <a:endParaRPr lang="en-US"/>
        </a:p>
      </dgm:t>
    </dgm:pt>
    <dgm:pt modelId="{B5A2590A-4672-4790-BEDE-19340E440344}">
      <dgm:prSet/>
      <dgm:spPr/>
      <dgm:t>
        <a:bodyPr/>
        <a:lstStyle/>
        <a:p>
          <a:r>
            <a:rPr lang="en-US" dirty="0"/>
            <a:t>Predicting Labels on Business Images</a:t>
          </a:r>
        </a:p>
        <a:p>
          <a:r>
            <a:rPr lang="en-US" dirty="0"/>
            <a:t>(Concurrent Execution)</a:t>
          </a:r>
          <a:endParaRPr lang="en-US" dirty="0"/>
        </a:p>
      </dgm:t>
    </dgm:pt>
    <dgm:pt modelId="{45AAD98C-96ED-4854-96FB-E8B55BCAD0CE}" type="parTrans" cxnId="{00364E89-FAC0-450D-AA0E-A22FEA25B996}">
      <dgm:prSet/>
      <dgm:spPr/>
      <dgm:t>
        <a:bodyPr/>
        <a:lstStyle/>
        <a:p>
          <a:endParaRPr lang="en-US"/>
        </a:p>
      </dgm:t>
    </dgm:pt>
    <dgm:pt modelId="{DC3C01C3-D1C6-486E-84CC-7131FF2E5B86}" type="sibTrans" cxnId="{00364E89-FAC0-450D-AA0E-A22FEA25B996}">
      <dgm:prSet/>
      <dgm:spPr/>
      <dgm:t>
        <a:bodyPr/>
        <a:lstStyle/>
        <a:p>
          <a:endParaRPr lang="en-US"/>
        </a:p>
      </dgm:t>
    </dgm:pt>
    <dgm:pt modelId="{EFABA180-00CB-4D6E-A552-1C6902463239}">
      <dgm:prSet/>
      <dgm:spPr/>
      <dgm:t>
        <a:bodyPr/>
        <a:lstStyle/>
        <a:p>
          <a:r>
            <a:rPr lang="en-US" dirty="0"/>
            <a:t>Analyzing the Prediction</a:t>
          </a:r>
        </a:p>
        <a:p>
          <a:r>
            <a:rPr lang="en-US" dirty="0"/>
            <a:t>(&gt;94% )</a:t>
          </a:r>
        </a:p>
      </dgm:t>
    </dgm:pt>
    <dgm:pt modelId="{997410F9-1525-44E2-ADA7-14DF1E9FB45B}" type="parTrans" cxnId="{E728DF1B-240D-4A92-B366-B360631F4E07}">
      <dgm:prSet/>
      <dgm:spPr/>
      <dgm:t>
        <a:bodyPr/>
        <a:lstStyle/>
        <a:p>
          <a:endParaRPr lang="en-US"/>
        </a:p>
      </dgm:t>
    </dgm:pt>
    <dgm:pt modelId="{57B829C1-E12A-425E-AE70-0D771041C5A5}" type="sibTrans" cxnId="{E728DF1B-240D-4A92-B366-B360631F4E07}">
      <dgm:prSet/>
      <dgm:spPr/>
      <dgm:t>
        <a:bodyPr/>
        <a:lstStyle/>
        <a:p>
          <a:endParaRPr lang="en-US"/>
        </a:p>
      </dgm:t>
    </dgm:pt>
    <dgm:pt modelId="{33D3E5D7-5772-41FF-B859-704D67C87C25}">
      <dgm:prSet/>
      <dgm:spPr/>
      <dgm:t>
        <a:bodyPr/>
        <a:lstStyle/>
        <a:p>
          <a:r>
            <a:rPr lang="en-US" dirty="0"/>
            <a:t>Generating Prediction CSV to Load in MySQL</a:t>
          </a:r>
        </a:p>
      </dgm:t>
    </dgm:pt>
    <dgm:pt modelId="{2A6C953F-7467-410E-B3B4-89CAA64B13A2}" type="parTrans" cxnId="{276E7CDE-E291-4A23-B8B7-CF24939E57FD}">
      <dgm:prSet/>
      <dgm:spPr/>
      <dgm:t>
        <a:bodyPr/>
        <a:lstStyle/>
        <a:p>
          <a:endParaRPr lang="en-US"/>
        </a:p>
      </dgm:t>
    </dgm:pt>
    <dgm:pt modelId="{FE249119-F09B-43BF-B1E3-A1D9BF14AF8C}" type="sibTrans" cxnId="{276E7CDE-E291-4A23-B8B7-CF24939E57FD}">
      <dgm:prSet/>
      <dgm:spPr/>
      <dgm:t>
        <a:bodyPr/>
        <a:lstStyle/>
        <a:p>
          <a:endParaRPr lang="en-US"/>
        </a:p>
      </dgm:t>
    </dgm:pt>
    <dgm:pt modelId="{AE57CDB3-97D5-462C-9A0D-901816588480}" type="pres">
      <dgm:prSet presAssocID="{F4B65E04-0737-45DC-9BC7-524E82FD9FD6}" presName="Name0" presStyleCnt="0">
        <dgm:presLayoutVars>
          <dgm:dir/>
          <dgm:resizeHandles val="exact"/>
        </dgm:presLayoutVars>
      </dgm:prSet>
      <dgm:spPr/>
    </dgm:pt>
    <dgm:pt modelId="{9B2E00E6-ADA0-45D9-93BD-89FEE3A4F934}" type="pres">
      <dgm:prSet presAssocID="{8E102C55-D2C1-46E3-8976-ABFD5C9FBA93}" presName="node" presStyleLbl="node1" presStyleIdx="0" presStyleCnt="8">
        <dgm:presLayoutVars>
          <dgm:bulletEnabled val="1"/>
        </dgm:presLayoutVars>
      </dgm:prSet>
      <dgm:spPr/>
    </dgm:pt>
    <dgm:pt modelId="{3EC17D12-4998-4592-B5D7-6664D1087D70}" type="pres">
      <dgm:prSet presAssocID="{E4ACAD42-542A-4C09-9FAB-258AFFD62640}" presName="sibTrans" presStyleLbl="sibTrans1D1" presStyleIdx="0" presStyleCnt="7"/>
      <dgm:spPr/>
    </dgm:pt>
    <dgm:pt modelId="{03124A09-1970-41E4-AE40-9AC36F938F92}" type="pres">
      <dgm:prSet presAssocID="{E4ACAD42-542A-4C09-9FAB-258AFFD62640}" presName="connectorText" presStyleLbl="sibTrans1D1" presStyleIdx="0" presStyleCnt="7"/>
      <dgm:spPr/>
    </dgm:pt>
    <dgm:pt modelId="{D5A0B390-853F-4876-85DF-3D8E8422ADD2}" type="pres">
      <dgm:prSet presAssocID="{FC84DF45-3694-4F02-B0BD-21A4420236F7}" presName="node" presStyleLbl="node1" presStyleIdx="1" presStyleCnt="8">
        <dgm:presLayoutVars>
          <dgm:bulletEnabled val="1"/>
        </dgm:presLayoutVars>
      </dgm:prSet>
      <dgm:spPr/>
    </dgm:pt>
    <dgm:pt modelId="{6D8826E3-0D39-4484-8872-5B19FF24122D}" type="pres">
      <dgm:prSet presAssocID="{EAF8C5D3-FE44-4E32-B543-0BDC32F80EE0}" presName="sibTrans" presStyleLbl="sibTrans1D1" presStyleIdx="1" presStyleCnt="7"/>
      <dgm:spPr/>
    </dgm:pt>
    <dgm:pt modelId="{1C7A3E2F-D794-4407-8E32-DCEE7AF8174B}" type="pres">
      <dgm:prSet presAssocID="{EAF8C5D3-FE44-4E32-B543-0BDC32F80EE0}" presName="connectorText" presStyleLbl="sibTrans1D1" presStyleIdx="1" presStyleCnt="7"/>
      <dgm:spPr/>
    </dgm:pt>
    <dgm:pt modelId="{5CCE9E11-3CA7-47D6-B62A-C11939D159AD}" type="pres">
      <dgm:prSet presAssocID="{1C8FF119-FF2C-4939-B6F6-C404A202F15D}" presName="node" presStyleLbl="node1" presStyleIdx="2" presStyleCnt="8">
        <dgm:presLayoutVars>
          <dgm:bulletEnabled val="1"/>
        </dgm:presLayoutVars>
      </dgm:prSet>
      <dgm:spPr/>
    </dgm:pt>
    <dgm:pt modelId="{9DE8B0FB-7C69-42C4-A2B3-AD42697D8940}" type="pres">
      <dgm:prSet presAssocID="{63BFF770-8BF6-4174-9727-66659B99B0A9}" presName="sibTrans" presStyleLbl="sibTrans1D1" presStyleIdx="2" presStyleCnt="7"/>
      <dgm:spPr/>
    </dgm:pt>
    <dgm:pt modelId="{BACBAB66-8939-4FE4-9865-6FAE9E6B7F11}" type="pres">
      <dgm:prSet presAssocID="{63BFF770-8BF6-4174-9727-66659B99B0A9}" presName="connectorText" presStyleLbl="sibTrans1D1" presStyleIdx="2" presStyleCnt="7"/>
      <dgm:spPr/>
    </dgm:pt>
    <dgm:pt modelId="{CCB13239-08F4-4327-9FB8-0EB5227B8AF4}" type="pres">
      <dgm:prSet presAssocID="{0015FCCA-2E8C-44D9-B3D3-1835CCD3A277}" presName="node" presStyleLbl="node1" presStyleIdx="3" presStyleCnt="8">
        <dgm:presLayoutVars>
          <dgm:bulletEnabled val="1"/>
        </dgm:presLayoutVars>
      </dgm:prSet>
      <dgm:spPr/>
    </dgm:pt>
    <dgm:pt modelId="{AE580026-5056-425D-B407-C7C20E15B22D}" type="pres">
      <dgm:prSet presAssocID="{269029FB-A296-4D52-9C60-69757185E8C9}" presName="sibTrans" presStyleLbl="sibTrans1D1" presStyleIdx="3" presStyleCnt="7"/>
      <dgm:spPr/>
    </dgm:pt>
    <dgm:pt modelId="{85E19906-1F63-4B97-8CCA-6E586EBFCCB7}" type="pres">
      <dgm:prSet presAssocID="{269029FB-A296-4D52-9C60-69757185E8C9}" presName="connectorText" presStyleLbl="sibTrans1D1" presStyleIdx="3" presStyleCnt="7"/>
      <dgm:spPr/>
    </dgm:pt>
    <dgm:pt modelId="{AF238768-B7A7-406E-9987-893769235139}" type="pres">
      <dgm:prSet presAssocID="{CCA2C6EF-03C7-4240-A4D3-EF5DD2AA0209}" presName="node" presStyleLbl="node1" presStyleIdx="4" presStyleCnt="8">
        <dgm:presLayoutVars>
          <dgm:bulletEnabled val="1"/>
        </dgm:presLayoutVars>
      </dgm:prSet>
      <dgm:spPr/>
    </dgm:pt>
    <dgm:pt modelId="{56B42ED8-74EF-4D93-A485-E7A273D70429}" type="pres">
      <dgm:prSet presAssocID="{359263EA-2E44-4302-B3C2-7E143E096B4A}" presName="sibTrans" presStyleLbl="sibTrans1D1" presStyleIdx="4" presStyleCnt="7"/>
      <dgm:spPr/>
    </dgm:pt>
    <dgm:pt modelId="{B80A1547-7807-4F19-87D6-6D9D5F50A595}" type="pres">
      <dgm:prSet presAssocID="{359263EA-2E44-4302-B3C2-7E143E096B4A}" presName="connectorText" presStyleLbl="sibTrans1D1" presStyleIdx="4" presStyleCnt="7"/>
      <dgm:spPr/>
    </dgm:pt>
    <dgm:pt modelId="{950FC9B2-C9A6-4FDE-84E5-570B7BE454C5}" type="pres">
      <dgm:prSet presAssocID="{B5A2590A-4672-4790-BEDE-19340E440344}" presName="node" presStyleLbl="node1" presStyleIdx="5" presStyleCnt="8">
        <dgm:presLayoutVars>
          <dgm:bulletEnabled val="1"/>
        </dgm:presLayoutVars>
      </dgm:prSet>
      <dgm:spPr/>
    </dgm:pt>
    <dgm:pt modelId="{C9AD48A9-2F85-4D07-B273-EF06C416FAA5}" type="pres">
      <dgm:prSet presAssocID="{DC3C01C3-D1C6-486E-84CC-7131FF2E5B86}" presName="sibTrans" presStyleLbl="sibTrans1D1" presStyleIdx="5" presStyleCnt="7"/>
      <dgm:spPr/>
    </dgm:pt>
    <dgm:pt modelId="{8C3A35DB-1349-4A46-9A33-B37FD29F2403}" type="pres">
      <dgm:prSet presAssocID="{DC3C01C3-D1C6-486E-84CC-7131FF2E5B86}" presName="connectorText" presStyleLbl="sibTrans1D1" presStyleIdx="5" presStyleCnt="7"/>
      <dgm:spPr/>
    </dgm:pt>
    <dgm:pt modelId="{923D2393-F563-49BB-BC06-EE784C854DA8}" type="pres">
      <dgm:prSet presAssocID="{EFABA180-00CB-4D6E-A552-1C6902463239}" presName="node" presStyleLbl="node1" presStyleIdx="6" presStyleCnt="8">
        <dgm:presLayoutVars>
          <dgm:bulletEnabled val="1"/>
        </dgm:presLayoutVars>
      </dgm:prSet>
      <dgm:spPr/>
    </dgm:pt>
    <dgm:pt modelId="{893D9A77-3D5F-49FC-8DAE-4A778ED8F4BA}" type="pres">
      <dgm:prSet presAssocID="{57B829C1-E12A-425E-AE70-0D771041C5A5}" presName="sibTrans" presStyleLbl="sibTrans1D1" presStyleIdx="6" presStyleCnt="7"/>
      <dgm:spPr/>
    </dgm:pt>
    <dgm:pt modelId="{60BC39ED-B570-4A93-95DC-AEE2750FA432}" type="pres">
      <dgm:prSet presAssocID="{57B829C1-E12A-425E-AE70-0D771041C5A5}" presName="connectorText" presStyleLbl="sibTrans1D1" presStyleIdx="6" presStyleCnt="7"/>
      <dgm:spPr/>
    </dgm:pt>
    <dgm:pt modelId="{84D0FDE0-82D6-4B76-867E-94D44C6BAAF7}" type="pres">
      <dgm:prSet presAssocID="{33D3E5D7-5772-41FF-B859-704D67C87C25}" presName="node" presStyleLbl="node1" presStyleIdx="7" presStyleCnt="8">
        <dgm:presLayoutVars>
          <dgm:bulletEnabled val="1"/>
        </dgm:presLayoutVars>
      </dgm:prSet>
      <dgm:spPr/>
    </dgm:pt>
  </dgm:ptLst>
  <dgm:cxnLst>
    <dgm:cxn modelId="{08F61BC2-6105-4BEC-AD6B-CED969AA2F05}" type="presOf" srcId="{EFABA180-00CB-4D6E-A552-1C6902463239}" destId="{923D2393-F563-49BB-BC06-EE784C854DA8}" srcOrd="0" destOrd="0" presId="urn:microsoft.com/office/officeart/2005/8/layout/bProcess3"/>
    <dgm:cxn modelId="{4AD9CD12-2218-4CDE-B39A-1380B73E0D5B}" type="presOf" srcId="{57B829C1-E12A-425E-AE70-0D771041C5A5}" destId="{893D9A77-3D5F-49FC-8DAE-4A778ED8F4BA}" srcOrd="0" destOrd="0" presId="urn:microsoft.com/office/officeart/2005/8/layout/bProcess3"/>
    <dgm:cxn modelId="{0301632D-EA5D-48B8-9BF8-DDBAD6B3F2EA}" type="presOf" srcId="{8E102C55-D2C1-46E3-8976-ABFD5C9FBA93}" destId="{9B2E00E6-ADA0-45D9-93BD-89FEE3A4F934}" srcOrd="0" destOrd="0" presId="urn:microsoft.com/office/officeart/2005/8/layout/bProcess3"/>
    <dgm:cxn modelId="{65C67B33-349B-49AD-B9D5-5AECC71C8C38}" type="presOf" srcId="{57B829C1-E12A-425E-AE70-0D771041C5A5}" destId="{60BC39ED-B570-4A93-95DC-AEE2750FA432}" srcOrd="1" destOrd="0" presId="urn:microsoft.com/office/officeart/2005/8/layout/bProcess3"/>
    <dgm:cxn modelId="{A0D014FC-3D0B-4850-8786-FF608E10B72E}" type="presOf" srcId="{EAF8C5D3-FE44-4E32-B543-0BDC32F80EE0}" destId="{6D8826E3-0D39-4484-8872-5B19FF24122D}" srcOrd="0" destOrd="0" presId="urn:microsoft.com/office/officeart/2005/8/layout/bProcess3"/>
    <dgm:cxn modelId="{B407B510-E096-4E3B-B9A0-024126E40E50}" type="presOf" srcId="{269029FB-A296-4D52-9C60-69757185E8C9}" destId="{85E19906-1F63-4B97-8CCA-6E586EBFCCB7}" srcOrd="1" destOrd="0" presId="urn:microsoft.com/office/officeart/2005/8/layout/bProcess3"/>
    <dgm:cxn modelId="{B3CE5774-FEA6-4BEE-8EA2-7A4D49A81DD2}" type="presOf" srcId="{0015FCCA-2E8C-44D9-B3D3-1835CCD3A277}" destId="{CCB13239-08F4-4327-9FB8-0EB5227B8AF4}" srcOrd="0" destOrd="0" presId="urn:microsoft.com/office/officeart/2005/8/layout/bProcess3"/>
    <dgm:cxn modelId="{A37D338A-6A4C-4A0B-ADD1-3C4A2C10EB93}" type="presOf" srcId="{269029FB-A296-4D52-9C60-69757185E8C9}" destId="{AE580026-5056-425D-B407-C7C20E15B22D}" srcOrd="0" destOrd="0" presId="urn:microsoft.com/office/officeart/2005/8/layout/bProcess3"/>
    <dgm:cxn modelId="{B5AD57F4-02FD-4FF3-AE09-3B55E524ADBC}" type="presOf" srcId="{CCA2C6EF-03C7-4240-A4D3-EF5DD2AA0209}" destId="{AF238768-B7A7-406E-9987-893769235139}" srcOrd="0" destOrd="0" presId="urn:microsoft.com/office/officeart/2005/8/layout/bProcess3"/>
    <dgm:cxn modelId="{C649CE7E-0D71-49BA-96FE-4EDD691A9663}" type="presOf" srcId="{F4B65E04-0737-45DC-9BC7-524E82FD9FD6}" destId="{AE57CDB3-97D5-462C-9A0D-901816588480}" srcOrd="0" destOrd="0" presId="urn:microsoft.com/office/officeart/2005/8/layout/bProcess3"/>
    <dgm:cxn modelId="{FAE04661-1D98-4CEB-8E7A-AFE1AC616C58}" srcId="{F4B65E04-0737-45DC-9BC7-524E82FD9FD6}" destId="{1C8FF119-FF2C-4939-B6F6-C404A202F15D}" srcOrd="2" destOrd="0" parTransId="{5772B925-9D1F-4220-B1AA-FA133DB4D01B}" sibTransId="{63BFF770-8BF6-4174-9727-66659B99B0A9}"/>
    <dgm:cxn modelId="{00364E89-FAC0-450D-AA0E-A22FEA25B996}" srcId="{F4B65E04-0737-45DC-9BC7-524E82FD9FD6}" destId="{B5A2590A-4672-4790-BEDE-19340E440344}" srcOrd="5" destOrd="0" parTransId="{45AAD98C-96ED-4854-96FB-E8B55BCAD0CE}" sibTransId="{DC3C01C3-D1C6-486E-84CC-7131FF2E5B86}"/>
    <dgm:cxn modelId="{E4C33D49-1B92-4AB6-8867-5A9D0BAD76F3}" type="presOf" srcId="{E4ACAD42-542A-4C09-9FAB-258AFFD62640}" destId="{03124A09-1970-41E4-AE40-9AC36F938F92}" srcOrd="1" destOrd="0" presId="urn:microsoft.com/office/officeart/2005/8/layout/bProcess3"/>
    <dgm:cxn modelId="{47C84EC7-5157-4AEF-9D7B-6917BB43F560}" type="presOf" srcId="{EAF8C5D3-FE44-4E32-B543-0BDC32F80EE0}" destId="{1C7A3E2F-D794-4407-8E32-DCEE7AF8174B}" srcOrd="1" destOrd="0" presId="urn:microsoft.com/office/officeart/2005/8/layout/bProcess3"/>
    <dgm:cxn modelId="{F1D5A415-F8B8-4AC3-944A-E21E661C99AC}" type="presOf" srcId="{63BFF770-8BF6-4174-9727-66659B99B0A9}" destId="{BACBAB66-8939-4FE4-9865-6FAE9E6B7F11}" srcOrd="1" destOrd="0" presId="urn:microsoft.com/office/officeart/2005/8/layout/bProcess3"/>
    <dgm:cxn modelId="{049BAE5F-66F1-4652-9779-0B0B2419E105}" type="presOf" srcId="{FC84DF45-3694-4F02-B0BD-21A4420236F7}" destId="{D5A0B390-853F-4876-85DF-3D8E8422ADD2}" srcOrd="0" destOrd="0" presId="urn:microsoft.com/office/officeart/2005/8/layout/bProcess3"/>
    <dgm:cxn modelId="{C848C2BA-BCAE-4E4F-BFB9-C5C2521763E8}" srcId="{F4B65E04-0737-45DC-9BC7-524E82FD9FD6}" destId="{8E102C55-D2C1-46E3-8976-ABFD5C9FBA93}" srcOrd="0" destOrd="0" parTransId="{1736FAB5-791A-416A-B6C5-43F54278C632}" sibTransId="{E4ACAD42-542A-4C09-9FAB-258AFFD62640}"/>
    <dgm:cxn modelId="{C0AE8801-CB7C-420A-A280-B861507C9E70}" srcId="{F4B65E04-0737-45DC-9BC7-524E82FD9FD6}" destId="{0015FCCA-2E8C-44D9-B3D3-1835CCD3A277}" srcOrd="3" destOrd="0" parTransId="{CC31AE9A-7022-41A0-A500-342FC77349B4}" sibTransId="{269029FB-A296-4D52-9C60-69757185E8C9}"/>
    <dgm:cxn modelId="{1F3D9569-17BD-40A9-9748-B8E6854C8427}" type="presOf" srcId="{359263EA-2E44-4302-B3C2-7E143E096B4A}" destId="{56B42ED8-74EF-4D93-A485-E7A273D70429}" srcOrd="0" destOrd="0" presId="urn:microsoft.com/office/officeart/2005/8/layout/bProcess3"/>
    <dgm:cxn modelId="{BF4BAE03-CBF6-46EE-88F2-BDE6927D544E}" type="presOf" srcId="{DC3C01C3-D1C6-486E-84CC-7131FF2E5B86}" destId="{C9AD48A9-2F85-4D07-B273-EF06C416FAA5}" srcOrd="0" destOrd="0" presId="urn:microsoft.com/office/officeart/2005/8/layout/bProcess3"/>
    <dgm:cxn modelId="{2AC66D44-21A4-457A-88FF-174111F523E9}" type="presOf" srcId="{33D3E5D7-5772-41FF-B859-704D67C87C25}" destId="{84D0FDE0-82D6-4B76-867E-94D44C6BAAF7}" srcOrd="0" destOrd="0" presId="urn:microsoft.com/office/officeart/2005/8/layout/bProcess3"/>
    <dgm:cxn modelId="{BA64F8EA-CB92-44E3-985E-E247B51D9B1F}" type="presOf" srcId="{1C8FF119-FF2C-4939-B6F6-C404A202F15D}" destId="{5CCE9E11-3CA7-47D6-B62A-C11939D159AD}" srcOrd="0" destOrd="0" presId="urn:microsoft.com/office/officeart/2005/8/layout/bProcess3"/>
    <dgm:cxn modelId="{5D946179-E081-4FE8-8318-D212D5DDC2C0}" srcId="{F4B65E04-0737-45DC-9BC7-524E82FD9FD6}" destId="{CCA2C6EF-03C7-4240-A4D3-EF5DD2AA0209}" srcOrd="4" destOrd="0" parTransId="{6C35580A-923F-4025-8429-96AB32AD780A}" sibTransId="{359263EA-2E44-4302-B3C2-7E143E096B4A}"/>
    <dgm:cxn modelId="{276E7CDE-E291-4A23-B8B7-CF24939E57FD}" srcId="{F4B65E04-0737-45DC-9BC7-524E82FD9FD6}" destId="{33D3E5D7-5772-41FF-B859-704D67C87C25}" srcOrd="7" destOrd="0" parTransId="{2A6C953F-7467-410E-B3B4-89CAA64B13A2}" sibTransId="{FE249119-F09B-43BF-B1E3-A1D9BF14AF8C}"/>
    <dgm:cxn modelId="{7FC3A582-3AF8-4C38-906D-C98AC6E95D46}" type="presOf" srcId="{63BFF770-8BF6-4174-9727-66659B99B0A9}" destId="{9DE8B0FB-7C69-42C4-A2B3-AD42697D8940}" srcOrd="0" destOrd="0" presId="urn:microsoft.com/office/officeart/2005/8/layout/bProcess3"/>
    <dgm:cxn modelId="{CE1A1FB8-8AB8-48A5-9322-67735BA2A4E9}" type="presOf" srcId="{E4ACAD42-542A-4C09-9FAB-258AFFD62640}" destId="{3EC17D12-4998-4592-B5D7-6664D1087D70}" srcOrd="0" destOrd="0" presId="urn:microsoft.com/office/officeart/2005/8/layout/bProcess3"/>
    <dgm:cxn modelId="{8666A623-92AD-4E3E-B8C8-F7851A7F956A}" srcId="{F4B65E04-0737-45DC-9BC7-524E82FD9FD6}" destId="{FC84DF45-3694-4F02-B0BD-21A4420236F7}" srcOrd="1" destOrd="0" parTransId="{B3B70C59-1579-41EE-8655-1C80CCA2A8C4}" sibTransId="{EAF8C5D3-FE44-4E32-B543-0BDC32F80EE0}"/>
    <dgm:cxn modelId="{E728DF1B-240D-4A92-B366-B360631F4E07}" srcId="{F4B65E04-0737-45DC-9BC7-524E82FD9FD6}" destId="{EFABA180-00CB-4D6E-A552-1C6902463239}" srcOrd="6" destOrd="0" parTransId="{997410F9-1525-44E2-ADA7-14DF1E9FB45B}" sibTransId="{57B829C1-E12A-425E-AE70-0D771041C5A5}"/>
    <dgm:cxn modelId="{55E7694C-33E0-447B-B922-D2F0EB370D03}" type="presOf" srcId="{DC3C01C3-D1C6-486E-84CC-7131FF2E5B86}" destId="{8C3A35DB-1349-4A46-9A33-B37FD29F2403}" srcOrd="1" destOrd="0" presId="urn:microsoft.com/office/officeart/2005/8/layout/bProcess3"/>
    <dgm:cxn modelId="{8C5DAE14-EFCD-4EF2-BFB3-F247ED88B590}" type="presOf" srcId="{B5A2590A-4672-4790-BEDE-19340E440344}" destId="{950FC9B2-C9A6-4FDE-84E5-570B7BE454C5}" srcOrd="0" destOrd="0" presId="urn:microsoft.com/office/officeart/2005/8/layout/bProcess3"/>
    <dgm:cxn modelId="{F37FF343-E0BF-4D44-A895-25970F54DF59}" type="presOf" srcId="{359263EA-2E44-4302-B3C2-7E143E096B4A}" destId="{B80A1547-7807-4F19-87D6-6D9D5F50A595}" srcOrd="1" destOrd="0" presId="urn:microsoft.com/office/officeart/2005/8/layout/bProcess3"/>
    <dgm:cxn modelId="{D19C6780-62C1-4FB1-AF7C-E62BD7B6E9DE}" type="presParOf" srcId="{AE57CDB3-97D5-462C-9A0D-901816588480}" destId="{9B2E00E6-ADA0-45D9-93BD-89FEE3A4F934}" srcOrd="0" destOrd="0" presId="urn:microsoft.com/office/officeart/2005/8/layout/bProcess3"/>
    <dgm:cxn modelId="{275965E8-CACC-496E-880A-5044AE320E28}" type="presParOf" srcId="{AE57CDB3-97D5-462C-9A0D-901816588480}" destId="{3EC17D12-4998-4592-B5D7-6664D1087D70}" srcOrd="1" destOrd="0" presId="urn:microsoft.com/office/officeart/2005/8/layout/bProcess3"/>
    <dgm:cxn modelId="{9297C4DC-E437-4A22-8C79-1FD1D0DE9984}" type="presParOf" srcId="{3EC17D12-4998-4592-B5D7-6664D1087D70}" destId="{03124A09-1970-41E4-AE40-9AC36F938F92}" srcOrd="0" destOrd="0" presId="urn:microsoft.com/office/officeart/2005/8/layout/bProcess3"/>
    <dgm:cxn modelId="{DD88AF61-3E45-41AA-AD5C-8FFE3EFC9FB3}" type="presParOf" srcId="{AE57CDB3-97D5-462C-9A0D-901816588480}" destId="{D5A0B390-853F-4876-85DF-3D8E8422ADD2}" srcOrd="2" destOrd="0" presId="urn:microsoft.com/office/officeart/2005/8/layout/bProcess3"/>
    <dgm:cxn modelId="{66020B31-FAAD-4111-8F5D-BE7F3541624A}" type="presParOf" srcId="{AE57CDB3-97D5-462C-9A0D-901816588480}" destId="{6D8826E3-0D39-4484-8872-5B19FF24122D}" srcOrd="3" destOrd="0" presId="urn:microsoft.com/office/officeart/2005/8/layout/bProcess3"/>
    <dgm:cxn modelId="{4F6A7EB1-37EB-42E3-83DC-1EA8CB268B34}" type="presParOf" srcId="{6D8826E3-0D39-4484-8872-5B19FF24122D}" destId="{1C7A3E2F-D794-4407-8E32-DCEE7AF8174B}" srcOrd="0" destOrd="0" presId="urn:microsoft.com/office/officeart/2005/8/layout/bProcess3"/>
    <dgm:cxn modelId="{A7DC8483-B2B3-4546-8947-0E598F56473A}" type="presParOf" srcId="{AE57CDB3-97D5-462C-9A0D-901816588480}" destId="{5CCE9E11-3CA7-47D6-B62A-C11939D159AD}" srcOrd="4" destOrd="0" presId="urn:microsoft.com/office/officeart/2005/8/layout/bProcess3"/>
    <dgm:cxn modelId="{95E2DD75-40A4-449A-BCC4-E2A374545361}" type="presParOf" srcId="{AE57CDB3-97D5-462C-9A0D-901816588480}" destId="{9DE8B0FB-7C69-42C4-A2B3-AD42697D8940}" srcOrd="5" destOrd="0" presId="urn:microsoft.com/office/officeart/2005/8/layout/bProcess3"/>
    <dgm:cxn modelId="{F2B968FA-9756-44E3-9DC3-F74B2DE2AA8E}" type="presParOf" srcId="{9DE8B0FB-7C69-42C4-A2B3-AD42697D8940}" destId="{BACBAB66-8939-4FE4-9865-6FAE9E6B7F11}" srcOrd="0" destOrd="0" presId="urn:microsoft.com/office/officeart/2005/8/layout/bProcess3"/>
    <dgm:cxn modelId="{FC754D87-51CD-4085-9387-0081A2CFF94A}" type="presParOf" srcId="{AE57CDB3-97D5-462C-9A0D-901816588480}" destId="{CCB13239-08F4-4327-9FB8-0EB5227B8AF4}" srcOrd="6" destOrd="0" presId="urn:microsoft.com/office/officeart/2005/8/layout/bProcess3"/>
    <dgm:cxn modelId="{4EAFBF60-C109-4CB8-8911-83EDB4A5DD39}" type="presParOf" srcId="{AE57CDB3-97D5-462C-9A0D-901816588480}" destId="{AE580026-5056-425D-B407-C7C20E15B22D}" srcOrd="7" destOrd="0" presId="urn:microsoft.com/office/officeart/2005/8/layout/bProcess3"/>
    <dgm:cxn modelId="{B6263CCE-582B-40BA-A872-4235EDD1576F}" type="presParOf" srcId="{AE580026-5056-425D-B407-C7C20E15B22D}" destId="{85E19906-1F63-4B97-8CCA-6E586EBFCCB7}" srcOrd="0" destOrd="0" presId="urn:microsoft.com/office/officeart/2005/8/layout/bProcess3"/>
    <dgm:cxn modelId="{8A5FCC63-E252-4D39-93D3-C820748BF3AA}" type="presParOf" srcId="{AE57CDB3-97D5-462C-9A0D-901816588480}" destId="{AF238768-B7A7-406E-9987-893769235139}" srcOrd="8" destOrd="0" presId="urn:microsoft.com/office/officeart/2005/8/layout/bProcess3"/>
    <dgm:cxn modelId="{A7C7CA3F-99E9-40D2-A9CF-B344419671F0}" type="presParOf" srcId="{AE57CDB3-97D5-462C-9A0D-901816588480}" destId="{56B42ED8-74EF-4D93-A485-E7A273D70429}" srcOrd="9" destOrd="0" presId="urn:microsoft.com/office/officeart/2005/8/layout/bProcess3"/>
    <dgm:cxn modelId="{D41D207D-E96C-4CCB-A49C-A48A17A05C3F}" type="presParOf" srcId="{56B42ED8-74EF-4D93-A485-E7A273D70429}" destId="{B80A1547-7807-4F19-87D6-6D9D5F50A595}" srcOrd="0" destOrd="0" presId="urn:microsoft.com/office/officeart/2005/8/layout/bProcess3"/>
    <dgm:cxn modelId="{2C678FB7-955D-45A5-8973-F7A5A04EE137}" type="presParOf" srcId="{AE57CDB3-97D5-462C-9A0D-901816588480}" destId="{950FC9B2-C9A6-4FDE-84E5-570B7BE454C5}" srcOrd="10" destOrd="0" presId="urn:microsoft.com/office/officeart/2005/8/layout/bProcess3"/>
    <dgm:cxn modelId="{8D10CBCE-B4E9-44B7-8AD9-D00BB2B7AEBA}" type="presParOf" srcId="{AE57CDB3-97D5-462C-9A0D-901816588480}" destId="{C9AD48A9-2F85-4D07-B273-EF06C416FAA5}" srcOrd="11" destOrd="0" presId="urn:microsoft.com/office/officeart/2005/8/layout/bProcess3"/>
    <dgm:cxn modelId="{6D93DA1B-76AE-4FA2-A6DC-B8F048F8633E}" type="presParOf" srcId="{C9AD48A9-2F85-4D07-B273-EF06C416FAA5}" destId="{8C3A35DB-1349-4A46-9A33-B37FD29F2403}" srcOrd="0" destOrd="0" presId="urn:microsoft.com/office/officeart/2005/8/layout/bProcess3"/>
    <dgm:cxn modelId="{05E735BD-7E97-4B03-8DBA-091A15AF0753}" type="presParOf" srcId="{AE57CDB3-97D5-462C-9A0D-901816588480}" destId="{923D2393-F563-49BB-BC06-EE784C854DA8}" srcOrd="12" destOrd="0" presId="urn:microsoft.com/office/officeart/2005/8/layout/bProcess3"/>
    <dgm:cxn modelId="{FBBD6FEB-9B4A-46C8-86AA-B78AE5BDA3D8}" type="presParOf" srcId="{AE57CDB3-97D5-462C-9A0D-901816588480}" destId="{893D9A77-3D5F-49FC-8DAE-4A778ED8F4BA}" srcOrd="13" destOrd="0" presId="urn:microsoft.com/office/officeart/2005/8/layout/bProcess3"/>
    <dgm:cxn modelId="{98B7056D-0D23-4DFC-9795-61F863C90325}" type="presParOf" srcId="{893D9A77-3D5F-49FC-8DAE-4A778ED8F4BA}" destId="{60BC39ED-B570-4A93-95DC-AEE2750FA432}" srcOrd="0" destOrd="0" presId="urn:microsoft.com/office/officeart/2005/8/layout/bProcess3"/>
    <dgm:cxn modelId="{0D4231DA-B5FC-4C1E-AE3E-2AC4273E9232}" type="presParOf" srcId="{AE57CDB3-97D5-462C-9A0D-901816588480}" destId="{84D0FDE0-82D6-4B76-867E-94D44C6BAAF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22FB0-3E98-4794-A6FD-86833396650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224F8-F9AB-4311-BF8D-B5A421273F8B}">
      <dgm:prSet phldrT="[Text]"/>
      <dgm:spPr/>
      <dgm:t>
        <a:bodyPr/>
        <a:lstStyle/>
        <a:p>
          <a:r>
            <a:rPr lang="en-US" dirty="0"/>
            <a:t>Image Dataset</a:t>
          </a:r>
        </a:p>
      </dgm:t>
    </dgm:pt>
    <dgm:pt modelId="{30A8F2A1-BE5E-41E7-AC75-7AC164CFAD82}" type="parTrans" cxnId="{03599C0F-C83D-44D2-8EAD-13E4FD7CFB61}">
      <dgm:prSet/>
      <dgm:spPr/>
      <dgm:t>
        <a:bodyPr/>
        <a:lstStyle/>
        <a:p>
          <a:endParaRPr lang="en-US"/>
        </a:p>
      </dgm:t>
    </dgm:pt>
    <dgm:pt modelId="{1CE50AC0-B7F3-4A58-9CF5-C405B791A218}" type="sibTrans" cxnId="{03599C0F-C83D-44D2-8EAD-13E4FD7CFB61}">
      <dgm:prSet/>
      <dgm:spPr/>
      <dgm:t>
        <a:bodyPr/>
        <a:lstStyle/>
        <a:p>
          <a:endParaRPr lang="en-US"/>
        </a:p>
      </dgm:t>
    </dgm:pt>
    <dgm:pt modelId="{AE9115EE-FE9C-49DC-935E-57E59A025565}">
      <dgm:prSet phldrT="[Text]"/>
      <dgm:spPr/>
      <dgm:t>
        <a:bodyPr/>
        <a:lstStyle/>
        <a:p>
          <a:r>
            <a:rPr lang="en-US" dirty="0"/>
            <a:t>Image Preprocessing -&gt; Squaring , RGB Vectoring, </a:t>
          </a:r>
          <a:r>
            <a:rPr lang="en-US" dirty="0" err="1"/>
            <a:t>GrayScaling</a:t>
          </a:r>
          <a:endParaRPr lang="en-US" dirty="0"/>
        </a:p>
      </dgm:t>
    </dgm:pt>
    <dgm:pt modelId="{14A4A6F6-2EB3-4B8B-8817-82B487697D07}" type="parTrans" cxnId="{6A8DC5C1-F0C3-4662-9F73-6987A70820B6}">
      <dgm:prSet/>
      <dgm:spPr/>
      <dgm:t>
        <a:bodyPr/>
        <a:lstStyle/>
        <a:p>
          <a:endParaRPr lang="en-US"/>
        </a:p>
      </dgm:t>
    </dgm:pt>
    <dgm:pt modelId="{D19ADEC2-4287-46ED-8FD8-B368E26EDAEA}" type="sibTrans" cxnId="{6A8DC5C1-F0C3-4662-9F73-6987A70820B6}">
      <dgm:prSet/>
      <dgm:spPr/>
      <dgm:t>
        <a:bodyPr/>
        <a:lstStyle/>
        <a:p>
          <a:endParaRPr lang="en-US"/>
        </a:p>
      </dgm:t>
    </dgm:pt>
    <dgm:pt modelId="{C539A44D-F0AE-40CC-95F7-86CA2EE68EE5}">
      <dgm:prSet phldrT="[Text]"/>
      <dgm:spPr/>
      <dgm:t>
        <a:bodyPr/>
        <a:lstStyle/>
        <a:p>
          <a:r>
            <a:rPr lang="en-US" dirty="0"/>
            <a:t>Mapping Image Vectors with Image IDs</a:t>
          </a:r>
        </a:p>
      </dgm:t>
    </dgm:pt>
    <dgm:pt modelId="{5CC1A77B-7A56-46BB-B464-99A531512250}" type="parTrans" cxnId="{443131A4-C108-423C-AF4A-2D5D578BECF7}">
      <dgm:prSet/>
      <dgm:spPr/>
      <dgm:t>
        <a:bodyPr/>
        <a:lstStyle/>
        <a:p>
          <a:endParaRPr lang="en-US"/>
        </a:p>
      </dgm:t>
    </dgm:pt>
    <dgm:pt modelId="{940A4956-FA46-4076-95D6-617908071179}" type="sibTrans" cxnId="{443131A4-C108-423C-AF4A-2D5D578BECF7}">
      <dgm:prSet/>
      <dgm:spPr/>
      <dgm:t>
        <a:bodyPr/>
        <a:lstStyle/>
        <a:p>
          <a:endParaRPr lang="en-US"/>
        </a:p>
      </dgm:t>
    </dgm:pt>
    <dgm:pt modelId="{7593AE11-66A1-40ED-BDED-084F9F211507}">
      <dgm:prSet phldrT="[Text]"/>
      <dgm:spPr/>
      <dgm:t>
        <a:bodyPr/>
        <a:lstStyle/>
        <a:p>
          <a:r>
            <a:rPr lang="en-US" dirty="0"/>
            <a:t>Biz-Image Dataset</a:t>
          </a:r>
        </a:p>
      </dgm:t>
    </dgm:pt>
    <dgm:pt modelId="{1E903E98-7879-4A86-8BB9-84F5545D204B}" type="parTrans" cxnId="{6B762042-0709-4733-9E74-46FFB4770DD4}">
      <dgm:prSet/>
      <dgm:spPr/>
      <dgm:t>
        <a:bodyPr/>
        <a:lstStyle/>
        <a:p>
          <a:endParaRPr lang="en-US"/>
        </a:p>
      </dgm:t>
    </dgm:pt>
    <dgm:pt modelId="{F1101380-0962-44B7-80A6-91E33F87E172}" type="sibTrans" cxnId="{6B762042-0709-4733-9E74-46FFB4770DD4}">
      <dgm:prSet/>
      <dgm:spPr/>
      <dgm:t>
        <a:bodyPr/>
        <a:lstStyle/>
        <a:p>
          <a:endParaRPr lang="en-US"/>
        </a:p>
      </dgm:t>
    </dgm:pt>
    <dgm:pt modelId="{A53D35AB-2510-40E0-B956-73D74B2FEB18}">
      <dgm:prSet phldrT="[Text]"/>
      <dgm:spPr/>
      <dgm:t>
        <a:bodyPr/>
        <a:lstStyle/>
        <a:p>
          <a:r>
            <a:rPr lang="en-US" dirty="0"/>
            <a:t>Data Cleaning -&gt; Removing Businesses with no Image Dataset or &lt;20 Images</a:t>
          </a:r>
        </a:p>
      </dgm:t>
    </dgm:pt>
    <dgm:pt modelId="{DF349B92-77BB-474C-A75B-EAE7F7C0978D}" type="parTrans" cxnId="{6B2C7524-1D80-4C15-B07B-EC9EFE13B0AC}">
      <dgm:prSet/>
      <dgm:spPr/>
      <dgm:t>
        <a:bodyPr/>
        <a:lstStyle/>
        <a:p>
          <a:endParaRPr lang="en-US"/>
        </a:p>
      </dgm:t>
    </dgm:pt>
    <dgm:pt modelId="{5404D97E-3292-417E-AFB4-8E9FF218C6BA}" type="sibTrans" cxnId="{6B2C7524-1D80-4C15-B07B-EC9EFE13B0AC}">
      <dgm:prSet/>
      <dgm:spPr/>
      <dgm:t>
        <a:bodyPr/>
        <a:lstStyle/>
        <a:p>
          <a:endParaRPr lang="en-US"/>
        </a:p>
      </dgm:t>
    </dgm:pt>
    <dgm:pt modelId="{EA864C19-153E-4D71-84C3-8FCEA504251C}">
      <dgm:prSet phldrT="[Text]"/>
      <dgm:spPr/>
      <dgm:t>
        <a:bodyPr/>
        <a:lstStyle/>
        <a:p>
          <a:r>
            <a:rPr lang="en-US" dirty="0"/>
            <a:t>Mapping Business Ids with Image IDs</a:t>
          </a:r>
        </a:p>
      </dgm:t>
    </dgm:pt>
    <dgm:pt modelId="{E6D4F1CE-AA18-4DEE-8199-D906AB71A41F}" type="parTrans" cxnId="{1F498887-8951-4839-89F0-6E3E77C9C394}">
      <dgm:prSet/>
      <dgm:spPr/>
      <dgm:t>
        <a:bodyPr/>
        <a:lstStyle/>
        <a:p>
          <a:endParaRPr lang="en-US"/>
        </a:p>
      </dgm:t>
    </dgm:pt>
    <dgm:pt modelId="{45D7E12D-4BBD-4D23-9EBF-62BE78873FBA}" type="sibTrans" cxnId="{1F498887-8951-4839-89F0-6E3E77C9C394}">
      <dgm:prSet/>
      <dgm:spPr/>
      <dgm:t>
        <a:bodyPr/>
        <a:lstStyle/>
        <a:p>
          <a:endParaRPr lang="en-US"/>
        </a:p>
      </dgm:t>
    </dgm:pt>
    <dgm:pt modelId="{FD15DE87-1115-4859-B8CB-00F054E9FD2A}">
      <dgm:prSet phldrT="[Text]"/>
      <dgm:spPr/>
      <dgm:t>
        <a:bodyPr/>
        <a:lstStyle/>
        <a:p>
          <a:r>
            <a:rPr lang="en-US" dirty="0"/>
            <a:t>Biz-Label Dataset</a:t>
          </a:r>
        </a:p>
      </dgm:t>
    </dgm:pt>
    <dgm:pt modelId="{687BBA5E-549E-45A5-80A2-E35A4E730F16}" type="parTrans" cxnId="{E74179FC-9092-4656-A645-BA07665A2649}">
      <dgm:prSet/>
      <dgm:spPr/>
      <dgm:t>
        <a:bodyPr/>
        <a:lstStyle/>
        <a:p>
          <a:endParaRPr lang="en-US"/>
        </a:p>
      </dgm:t>
    </dgm:pt>
    <dgm:pt modelId="{07E9B58C-A2B0-421E-B734-7BE29DD12553}" type="sibTrans" cxnId="{E74179FC-9092-4656-A645-BA07665A2649}">
      <dgm:prSet/>
      <dgm:spPr/>
      <dgm:t>
        <a:bodyPr/>
        <a:lstStyle/>
        <a:p>
          <a:endParaRPr lang="en-US"/>
        </a:p>
      </dgm:t>
    </dgm:pt>
    <dgm:pt modelId="{E733EC7F-67ED-488D-B68C-3FF3C9389FD1}">
      <dgm:prSet/>
      <dgm:spPr/>
      <dgm:t>
        <a:bodyPr/>
        <a:lstStyle/>
        <a:p>
          <a:r>
            <a:rPr lang="en-US" dirty="0"/>
            <a:t>Mapping Business Ids with Labels </a:t>
          </a:r>
        </a:p>
      </dgm:t>
    </dgm:pt>
    <dgm:pt modelId="{043A9430-746C-4579-8FC0-D6C869715FA7}" type="parTrans" cxnId="{60D84B04-D895-4657-819D-F59B765FE4E2}">
      <dgm:prSet/>
      <dgm:spPr/>
      <dgm:t>
        <a:bodyPr/>
        <a:lstStyle/>
        <a:p>
          <a:endParaRPr lang="en-US"/>
        </a:p>
      </dgm:t>
    </dgm:pt>
    <dgm:pt modelId="{9326A163-EDF7-4BA2-95FD-73C72165C864}" type="sibTrans" cxnId="{60D84B04-D895-4657-819D-F59B765FE4E2}">
      <dgm:prSet/>
      <dgm:spPr/>
      <dgm:t>
        <a:bodyPr/>
        <a:lstStyle/>
        <a:p>
          <a:endParaRPr lang="en-US"/>
        </a:p>
      </dgm:t>
    </dgm:pt>
    <dgm:pt modelId="{4E7A5010-8F93-4D1A-93B0-C995E98F9DD0}">
      <dgm:prSet/>
      <dgm:spPr/>
      <dgm:t>
        <a:bodyPr/>
        <a:lstStyle/>
        <a:p>
          <a:r>
            <a:rPr lang="en-US"/>
            <a:t>Data Cleaning -&gt; Removing Business with no Labels and Labels &gt; 5</a:t>
          </a:r>
          <a:endParaRPr lang="en-US" dirty="0"/>
        </a:p>
      </dgm:t>
    </dgm:pt>
    <dgm:pt modelId="{69E94AF0-236F-433A-92A6-8A867EA95693}" type="parTrans" cxnId="{CCFD2F5C-FAE2-4CFE-979F-A8E7B01081A4}">
      <dgm:prSet/>
      <dgm:spPr/>
      <dgm:t>
        <a:bodyPr/>
        <a:lstStyle/>
        <a:p>
          <a:endParaRPr lang="en-US"/>
        </a:p>
      </dgm:t>
    </dgm:pt>
    <dgm:pt modelId="{45AEA3FC-F4DD-4864-B3EA-AD44CDF2EEB4}" type="sibTrans" cxnId="{CCFD2F5C-FAE2-4CFE-979F-A8E7B01081A4}">
      <dgm:prSet/>
      <dgm:spPr/>
      <dgm:t>
        <a:bodyPr/>
        <a:lstStyle/>
        <a:p>
          <a:endParaRPr lang="en-US"/>
        </a:p>
      </dgm:t>
    </dgm:pt>
    <dgm:pt modelId="{32B6DBA5-83E1-419E-8F49-0E2EF329FB60}" type="pres">
      <dgm:prSet presAssocID="{6AF22FB0-3E98-4794-A6FD-86833396650E}" presName="Name0" presStyleCnt="0">
        <dgm:presLayoutVars>
          <dgm:dir/>
          <dgm:animLvl val="lvl"/>
          <dgm:resizeHandles val="exact"/>
        </dgm:presLayoutVars>
      </dgm:prSet>
      <dgm:spPr/>
    </dgm:pt>
    <dgm:pt modelId="{F0422AE7-C234-4640-BAEA-969FE6E98265}" type="pres">
      <dgm:prSet presAssocID="{290224F8-F9AB-4311-BF8D-B5A421273F8B}" presName="vertFlow" presStyleCnt="0"/>
      <dgm:spPr/>
    </dgm:pt>
    <dgm:pt modelId="{9FEE628E-5DFD-4549-B4B4-2A0599549559}" type="pres">
      <dgm:prSet presAssocID="{290224F8-F9AB-4311-BF8D-B5A421273F8B}" presName="header" presStyleLbl="node1" presStyleIdx="0" presStyleCnt="3"/>
      <dgm:spPr/>
    </dgm:pt>
    <dgm:pt modelId="{EDF0340C-078B-46E6-ADDA-C787CEAB5BD4}" type="pres">
      <dgm:prSet presAssocID="{14A4A6F6-2EB3-4B8B-8817-82B487697D07}" presName="parTrans" presStyleLbl="sibTrans2D1" presStyleIdx="0" presStyleCnt="6"/>
      <dgm:spPr/>
    </dgm:pt>
    <dgm:pt modelId="{E543680E-A679-49CB-BB7F-26159DCC97B0}" type="pres">
      <dgm:prSet presAssocID="{AE9115EE-FE9C-49DC-935E-57E59A025565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C24639FF-5B73-4265-9EF6-1EC3694F44D6}" type="pres">
      <dgm:prSet presAssocID="{D19ADEC2-4287-46ED-8FD8-B368E26EDAEA}" presName="sibTrans" presStyleLbl="sibTrans2D1" presStyleIdx="1" presStyleCnt="6"/>
      <dgm:spPr/>
    </dgm:pt>
    <dgm:pt modelId="{5EC0CE67-B316-40EB-9F5A-EC599893AD99}" type="pres">
      <dgm:prSet presAssocID="{C539A44D-F0AE-40CC-95F7-86CA2EE68EE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A478EA10-9049-4C0F-A83F-857DFF22B245}" type="pres">
      <dgm:prSet presAssocID="{290224F8-F9AB-4311-BF8D-B5A421273F8B}" presName="hSp" presStyleCnt="0"/>
      <dgm:spPr/>
    </dgm:pt>
    <dgm:pt modelId="{01F255F2-BAB2-4DEA-AF50-7105375F71AF}" type="pres">
      <dgm:prSet presAssocID="{7593AE11-66A1-40ED-BDED-084F9F211507}" presName="vertFlow" presStyleCnt="0"/>
      <dgm:spPr/>
    </dgm:pt>
    <dgm:pt modelId="{314EC067-2C64-471A-A965-86DB8F7F0C02}" type="pres">
      <dgm:prSet presAssocID="{7593AE11-66A1-40ED-BDED-084F9F211507}" presName="header" presStyleLbl="node1" presStyleIdx="1" presStyleCnt="3"/>
      <dgm:spPr/>
    </dgm:pt>
    <dgm:pt modelId="{7D9000CD-A86A-4284-83BC-071F92DD36BB}" type="pres">
      <dgm:prSet presAssocID="{DF349B92-77BB-474C-A75B-EAE7F7C0978D}" presName="parTrans" presStyleLbl="sibTrans2D1" presStyleIdx="2" presStyleCnt="6"/>
      <dgm:spPr/>
    </dgm:pt>
    <dgm:pt modelId="{6E1C1965-236B-42C0-B8C2-779A421AAB89}" type="pres">
      <dgm:prSet presAssocID="{A53D35AB-2510-40E0-B956-73D74B2FEB1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F7A6534C-CF9E-44A3-97ED-97A0C9545E6A}" type="pres">
      <dgm:prSet presAssocID="{5404D97E-3292-417E-AFB4-8E9FF218C6BA}" presName="sibTrans" presStyleLbl="sibTrans2D1" presStyleIdx="3" presStyleCnt="6"/>
      <dgm:spPr/>
    </dgm:pt>
    <dgm:pt modelId="{1D06FA73-3D8E-4BB4-98B2-B6505B819A74}" type="pres">
      <dgm:prSet presAssocID="{EA864C19-153E-4D71-84C3-8FCEA504251C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AB11925D-D97A-4A09-B7CF-281C40A90C11}" type="pres">
      <dgm:prSet presAssocID="{7593AE11-66A1-40ED-BDED-084F9F211507}" presName="hSp" presStyleCnt="0"/>
      <dgm:spPr/>
    </dgm:pt>
    <dgm:pt modelId="{45A4D8E2-3579-4892-BFFC-61CD60DC137A}" type="pres">
      <dgm:prSet presAssocID="{FD15DE87-1115-4859-B8CB-00F054E9FD2A}" presName="vertFlow" presStyleCnt="0"/>
      <dgm:spPr/>
    </dgm:pt>
    <dgm:pt modelId="{204CEEE3-BCCF-42C4-9A86-2D02F52CDC65}" type="pres">
      <dgm:prSet presAssocID="{FD15DE87-1115-4859-B8CB-00F054E9FD2A}" presName="header" presStyleLbl="node1" presStyleIdx="2" presStyleCnt="3"/>
      <dgm:spPr/>
    </dgm:pt>
    <dgm:pt modelId="{80BA26B3-F9CC-46A5-ABAC-F6B5E050F54A}" type="pres">
      <dgm:prSet presAssocID="{69E94AF0-236F-433A-92A6-8A867EA95693}" presName="parTrans" presStyleLbl="sibTrans2D1" presStyleIdx="4" presStyleCnt="6"/>
      <dgm:spPr/>
    </dgm:pt>
    <dgm:pt modelId="{2754C324-A640-4373-8ACA-C137F820F863}" type="pres">
      <dgm:prSet presAssocID="{4E7A5010-8F93-4D1A-93B0-C995E98F9DD0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E745B865-B2C3-4005-A8BD-75D88545C72A}" type="pres">
      <dgm:prSet presAssocID="{45AEA3FC-F4DD-4864-B3EA-AD44CDF2EEB4}" presName="sibTrans" presStyleLbl="sibTrans2D1" presStyleIdx="5" presStyleCnt="6"/>
      <dgm:spPr/>
    </dgm:pt>
    <dgm:pt modelId="{3300DEEB-FF9F-41E3-9FBA-BC9F6F5AA075}" type="pres">
      <dgm:prSet presAssocID="{E733EC7F-67ED-488D-B68C-3FF3C9389FD1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60D84B04-D895-4657-819D-F59B765FE4E2}" srcId="{FD15DE87-1115-4859-B8CB-00F054E9FD2A}" destId="{E733EC7F-67ED-488D-B68C-3FF3C9389FD1}" srcOrd="1" destOrd="0" parTransId="{043A9430-746C-4579-8FC0-D6C869715FA7}" sibTransId="{9326A163-EDF7-4BA2-95FD-73C72165C864}"/>
    <dgm:cxn modelId="{26F39F1F-5894-44EB-9C27-A06FBBE567C7}" type="presOf" srcId="{45AEA3FC-F4DD-4864-B3EA-AD44CDF2EEB4}" destId="{E745B865-B2C3-4005-A8BD-75D88545C72A}" srcOrd="0" destOrd="0" presId="urn:microsoft.com/office/officeart/2005/8/layout/lProcess1"/>
    <dgm:cxn modelId="{CCFD2F5C-FAE2-4CFE-979F-A8E7B01081A4}" srcId="{FD15DE87-1115-4859-B8CB-00F054E9FD2A}" destId="{4E7A5010-8F93-4D1A-93B0-C995E98F9DD0}" srcOrd="0" destOrd="0" parTransId="{69E94AF0-236F-433A-92A6-8A867EA95693}" sibTransId="{45AEA3FC-F4DD-4864-B3EA-AD44CDF2EEB4}"/>
    <dgm:cxn modelId="{3CC34097-DBF2-46AF-9482-A63B28B52A8F}" type="presOf" srcId="{69E94AF0-236F-433A-92A6-8A867EA95693}" destId="{80BA26B3-F9CC-46A5-ABAC-F6B5E050F54A}" srcOrd="0" destOrd="0" presId="urn:microsoft.com/office/officeart/2005/8/layout/lProcess1"/>
    <dgm:cxn modelId="{484CEFAA-1E4A-46C9-9B60-0E8DC364B906}" type="presOf" srcId="{4E7A5010-8F93-4D1A-93B0-C995E98F9DD0}" destId="{2754C324-A640-4373-8ACA-C137F820F863}" srcOrd="0" destOrd="0" presId="urn:microsoft.com/office/officeart/2005/8/layout/lProcess1"/>
    <dgm:cxn modelId="{8137D334-3E54-468C-886B-9E4031ECB941}" type="presOf" srcId="{7593AE11-66A1-40ED-BDED-084F9F211507}" destId="{314EC067-2C64-471A-A965-86DB8F7F0C02}" srcOrd="0" destOrd="0" presId="urn:microsoft.com/office/officeart/2005/8/layout/lProcess1"/>
    <dgm:cxn modelId="{A4950C31-1E8F-4418-861D-8121F7792906}" type="presOf" srcId="{290224F8-F9AB-4311-BF8D-B5A421273F8B}" destId="{9FEE628E-5DFD-4549-B4B4-2A0599549559}" srcOrd="0" destOrd="0" presId="urn:microsoft.com/office/officeart/2005/8/layout/lProcess1"/>
    <dgm:cxn modelId="{98FFEDC7-186B-4D5A-AA86-AE06A00E5FD9}" type="presOf" srcId="{FD15DE87-1115-4859-B8CB-00F054E9FD2A}" destId="{204CEEE3-BCCF-42C4-9A86-2D02F52CDC65}" srcOrd="0" destOrd="0" presId="urn:microsoft.com/office/officeart/2005/8/layout/lProcess1"/>
    <dgm:cxn modelId="{E74179FC-9092-4656-A645-BA07665A2649}" srcId="{6AF22FB0-3E98-4794-A6FD-86833396650E}" destId="{FD15DE87-1115-4859-B8CB-00F054E9FD2A}" srcOrd="2" destOrd="0" parTransId="{687BBA5E-549E-45A5-80A2-E35A4E730F16}" sibTransId="{07E9B58C-A2B0-421E-B734-7BE29DD12553}"/>
    <dgm:cxn modelId="{F962C6CB-D103-402B-95B1-2273CB8CEFF5}" type="presOf" srcId="{5404D97E-3292-417E-AFB4-8E9FF218C6BA}" destId="{F7A6534C-CF9E-44A3-97ED-97A0C9545E6A}" srcOrd="0" destOrd="0" presId="urn:microsoft.com/office/officeart/2005/8/layout/lProcess1"/>
    <dgm:cxn modelId="{52A37572-D5C4-44BC-ACDD-B6D225778548}" type="presOf" srcId="{A53D35AB-2510-40E0-B956-73D74B2FEB18}" destId="{6E1C1965-236B-42C0-B8C2-779A421AAB89}" srcOrd="0" destOrd="0" presId="urn:microsoft.com/office/officeart/2005/8/layout/lProcess1"/>
    <dgm:cxn modelId="{DCAE17F0-50A5-4D4D-ACF3-70C26CF53177}" type="presOf" srcId="{DF349B92-77BB-474C-A75B-EAE7F7C0978D}" destId="{7D9000CD-A86A-4284-83BC-071F92DD36BB}" srcOrd="0" destOrd="0" presId="urn:microsoft.com/office/officeart/2005/8/layout/lProcess1"/>
    <dgm:cxn modelId="{DFC7EA4D-DC8F-4CFE-8C71-EA7DAF3D0BEA}" type="presOf" srcId="{C539A44D-F0AE-40CC-95F7-86CA2EE68EE5}" destId="{5EC0CE67-B316-40EB-9F5A-EC599893AD99}" srcOrd="0" destOrd="0" presId="urn:microsoft.com/office/officeart/2005/8/layout/lProcess1"/>
    <dgm:cxn modelId="{BD6F22C1-DBD4-4737-9364-39125DA21CA6}" type="presOf" srcId="{E733EC7F-67ED-488D-B68C-3FF3C9389FD1}" destId="{3300DEEB-FF9F-41E3-9FBA-BC9F6F5AA075}" srcOrd="0" destOrd="0" presId="urn:microsoft.com/office/officeart/2005/8/layout/lProcess1"/>
    <dgm:cxn modelId="{D3D48765-8AEA-4990-B0C2-F835D01AAB0B}" type="presOf" srcId="{EA864C19-153E-4D71-84C3-8FCEA504251C}" destId="{1D06FA73-3D8E-4BB4-98B2-B6505B819A74}" srcOrd="0" destOrd="0" presId="urn:microsoft.com/office/officeart/2005/8/layout/lProcess1"/>
    <dgm:cxn modelId="{FF0DAEEA-B4EC-4B89-B173-7152718E8BD8}" type="presOf" srcId="{14A4A6F6-2EB3-4B8B-8817-82B487697D07}" destId="{EDF0340C-078B-46E6-ADDA-C787CEAB5BD4}" srcOrd="0" destOrd="0" presId="urn:microsoft.com/office/officeart/2005/8/layout/lProcess1"/>
    <dgm:cxn modelId="{6D76858C-598B-41E3-81BD-AB190A3ED67B}" type="presOf" srcId="{6AF22FB0-3E98-4794-A6FD-86833396650E}" destId="{32B6DBA5-83E1-419E-8F49-0E2EF329FB60}" srcOrd="0" destOrd="0" presId="urn:microsoft.com/office/officeart/2005/8/layout/lProcess1"/>
    <dgm:cxn modelId="{6A8DC5C1-F0C3-4662-9F73-6987A70820B6}" srcId="{290224F8-F9AB-4311-BF8D-B5A421273F8B}" destId="{AE9115EE-FE9C-49DC-935E-57E59A025565}" srcOrd="0" destOrd="0" parTransId="{14A4A6F6-2EB3-4B8B-8817-82B487697D07}" sibTransId="{D19ADEC2-4287-46ED-8FD8-B368E26EDAEA}"/>
    <dgm:cxn modelId="{443131A4-C108-423C-AF4A-2D5D578BECF7}" srcId="{290224F8-F9AB-4311-BF8D-B5A421273F8B}" destId="{C539A44D-F0AE-40CC-95F7-86CA2EE68EE5}" srcOrd="1" destOrd="0" parTransId="{5CC1A77B-7A56-46BB-B464-99A531512250}" sibTransId="{940A4956-FA46-4076-95D6-617908071179}"/>
    <dgm:cxn modelId="{E12FD656-71F6-4DD7-8C83-0370A932241E}" type="presOf" srcId="{AE9115EE-FE9C-49DC-935E-57E59A025565}" destId="{E543680E-A679-49CB-BB7F-26159DCC97B0}" srcOrd="0" destOrd="0" presId="urn:microsoft.com/office/officeart/2005/8/layout/lProcess1"/>
    <dgm:cxn modelId="{6B2C7524-1D80-4C15-B07B-EC9EFE13B0AC}" srcId="{7593AE11-66A1-40ED-BDED-084F9F211507}" destId="{A53D35AB-2510-40E0-B956-73D74B2FEB18}" srcOrd="0" destOrd="0" parTransId="{DF349B92-77BB-474C-A75B-EAE7F7C0978D}" sibTransId="{5404D97E-3292-417E-AFB4-8E9FF218C6BA}"/>
    <dgm:cxn modelId="{1F498887-8951-4839-89F0-6E3E77C9C394}" srcId="{7593AE11-66A1-40ED-BDED-084F9F211507}" destId="{EA864C19-153E-4D71-84C3-8FCEA504251C}" srcOrd="1" destOrd="0" parTransId="{E6D4F1CE-AA18-4DEE-8199-D906AB71A41F}" sibTransId="{45D7E12D-4BBD-4D23-9EBF-62BE78873FBA}"/>
    <dgm:cxn modelId="{6B762042-0709-4733-9E74-46FFB4770DD4}" srcId="{6AF22FB0-3E98-4794-A6FD-86833396650E}" destId="{7593AE11-66A1-40ED-BDED-084F9F211507}" srcOrd="1" destOrd="0" parTransId="{1E903E98-7879-4A86-8BB9-84F5545D204B}" sibTransId="{F1101380-0962-44B7-80A6-91E33F87E172}"/>
    <dgm:cxn modelId="{3D088500-B6A9-46AE-923F-6C536CFB31BF}" type="presOf" srcId="{D19ADEC2-4287-46ED-8FD8-B368E26EDAEA}" destId="{C24639FF-5B73-4265-9EF6-1EC3694F44D6}" srcOrd="0" destOrd="0" presId="urn:microsoft.com/office/officeart/2005/8/layout/lProcess1"/>
    <dgm:cxn modelId="{03599C0F-C83D-44D2-8EAD-13E4FD7CFB61}" srcId="{6AF22FB0-3E98-4794-A6FD-86833396650E}" destId="{290224F8-F9AB-4311-BF8D-B5A421273F8B}" srcOrd="0" destOrd="0" parTransId="{30A8F2A1-BE5E-41E7-AC75-7AC164CFAD82}" sibTransId="{1CE50AC0-B7F3-4A58-9CF5-C405B791A218}"/>
    <dgm:cxn modelId="{04301312-0455-47FD-B148-381E5AB849C5}" type="presParOf" srcId="{32B6DBA5-83E1-419E-8F49-0E2EF329FB60}" destId="{F0422AE7-C234-4640-BAEA-969FE6E98265}" srcOrd="0" destOrd="0" presId="urn:microsoft.com/office/officeart/2005/8/layout/lProcess1"/>
    <dgm:cxn modelId="{62DC23C0-DF30-4859-8194-8BF40B2CF4ED}" type="presParOf" srcId="{F0422AE7-C234-4640-BAEA-969FE6E98265}" destId="{9FEE628E-5DFD-4549-B4B4-2A0599549559}" srcOrd="0" destOrd="0" presId="urn:microsoft.com/office/officeart/2005/8/layout/lProcess1"/>
    <dgm:cxn modelId="{3122ABCA-C78B-44C7-A46C-77F43FCAF24C}" type="presParOf" srcId="{F0422AE7-C234-4640-BAEA-969FE6E98265}" destId="{EDF0340C-078B-46E6-ADDA-C787CEAB5BD4}" srcOrd="1" destOrd="0" presId="urn:microsoft.com/office/officeart/2005/8/layout/lProcess1"/>
    <dgm:cxn modelId="{021BB9E7-B38F-46A7-9703-518863F01228}" type="presParOf" srcId="{F0422AE7-C234-4640-BAEA-969FE6E98265}" destId="{E543680E-A679-49CB-BB7F-26159DCC97B0}" srcOrd="2" destOrd="0" presId="urn:microsoft.com/office/officeart/2005/8/layout/lProcess1"/>
    <dgm:cxn modelId="{CC6AECDB-AC74-41FA-8220-899B1667D3BB}" type="presParOf" srcId="{F0422AE7-C234-4640-BAEA-969FE6E98265}" destId="{C24639FF-5B73-4265-9EF6-1EC3694F44D6}" srcOrd="3" destOrd="0" presId="urn:microsoft.com/office/officeart/2005/8/layout/lProcess1"/>
    <dgm:cxn modelId="{94D4572A-CEE6-4247-A349-78F051E5B89C}" type="presParOf" srcId="{F0422AE7-C234-4640-BAEA-969FE6E98265}" destId="{5EC0CE67-B316-40EB-9F5A-EC599893AD99}" srcOrd="4" destOrd="0" presId="urn:microsoft.com/office/officeart/2005/8/layout/lProcess1"/>
    <dgm:cxn modelId="{C42E6BAF-AAB6-4DA9-AB9D-A9562A9F4540}" type="presParOf" srcId="{32B6DBA5-83E1-419E-8F49-0E2EF329FB60}" destId="{A478EA10-9049-4C0F-A83F-857DFF22B245}" srcOrd="1" destOrd="0" presId="urn:microsoft.com/office/officeart/2005/8/layout/lProcess1"/>
    <dgm:cxn modelId="{5E0EDBB8-F8C5-4F83-A473-B2905C14DC74}" type="presParOf" srcId="{32B6DBA5-83E1-419E-8F49-0E2EF329FB60}" destId="{01F255F2-BAB2-4DEA-AF50-7105375F71AF}" srcOrd="2" destOrd="0" presId="urn:microsoft.com/office/officeart/2005/8/layout/lProcess1"/>
    <dgm:cxn modelId="{26FE1073-A1E3-41FD-8485-09C590E56AAF}" type="presParOf" srcId="{01F255F2-BAB2-4DEA-AF50-7105375F71AF}" destId="{314EC067-2C64-471A-A965-86DB8F7F0C02}" srcOrd="0" destOrd="0" presId="urn:microsoft.com/office/officeart/2005/8/layout/lProcess1"/>
    <dgm:cxn modelId="{44AC6A76-A403-4336-9AA0-566B6D070F31}" type="presParOf" srcId="{01F255F2-BAB2-4DEA-AF50-7105375F71AF}" destId="{7D9000CD-A86A-4284-83BC-071F92DD36BB}" srcOrd="1" destOrd="0" presId="urn:microsoft.com/office/officeart/2005/8/layout/lProcess1"/>
    <dgm:cxn modelId="{F7528651-9E07-4432-9A53-8A65C26A25C0}" type="presParOf" srcId="{01F255F2-BAB2-4DEA-AF50-7105375F71AF}" destId="{6E1C1965-236B-42C0-B8C2-779A421AAB89}" srcOrd="2" destOrd="0" presId="urn:microsoft.com/office/officeart/2005/8/layout/lProcess1"/>
    <dgm:cxn modelId="{01CABEF2-5B63-4A49-ADFB-8D4F316D1F38}" type="presParOf" srcId="{01F255F2-BAB2-4DEA-AF50-7105375F71AF}" destId="{F7A6534C-CF9E-44A3-97ED-97A0C9545E6A}" srcOrd="3" destOrd="0" presId="urn:microsoft.com/office/officeart/2005/8/layout/lProcess1"/>
    <dgm:cxn modelId="{8690FAC8-1BCC-472A-BC4F-782FA573126C}" type="presParOf" srcId="{01F255F2-BAB2-4DEA-AF50-7105375F71AF}" destId="{1D06FA73-3D8E-4BB4-98B2-B6505B819A74}" srcOrd="4" destOrd="0" presId="urn:microsoft.com/office/officeart/2005/8/layout/lProcess1"/>
    <dgm:cxn modelId="{41FC7D75-0045-4D51-BAA7-3B3ECC3FE96C}" type="presParOf" srcId="{32B6DBA5-83E1-419E-8F49-0E2EF329FB60}" destId="{AB11925D-D97A-4A09-B7CF-281C40A90C11}" srcOrd="3" destOrd="0" presId="urn:microsoft.com/office/officeart/2005/8/layout/lProcess1"/>
    <dgm:cxn modelId="{BF1B7231-5671-4358-A2E0-AFFBB1D2D4D7}" type="presParOf" srcId="{32B6DBA5-83E1-419E-8F49-0E2EF329FB60}" destId="{45A4D8E2-3579-4892-BFFC-61CD60DC137A}" srcOrd="4" destOrd="0" presId="urn:microsoft.com/office/officeart/2005/8/layout/lProcess1"/>
    <dgm:cxn modelId="{DF0646CB-580D-469B-BEBD-DF86A9798B47}" type="presParOf" srcId="{45A4D8E2-3579-4892-BFFC-61CD60DC137A}" destId="{204CEEE3-BCCF-42C4-9A86-2D02F52CDC65}" srcOrd="0" destOrd="0" presId="urn:microsoft.com/office/officeart/2005/8/layout/lProcess1"/>
    <dgm:cxn modelId="{CBA68036-E239-4403-AFB2-3C40C14DF0E3}" type="presParOf" srcId="{45A4D8E2-3579-4892-BFFC-61CD60DC137A}" destId="{80BA26B3-F9CC-46A5-ABAC-F6B5E050F54A}" srcOrd="1" destOrd="0" presId="urn:microsoft.com/office/officeart/2005/8/layout/lProcess1"/>
    <dgm:cxn modelId="{76BD3FD5-4B8E-48AE-8C3D-A354951D9179}" type="presParOf" srcId="{45A4D8E2-3579-4892-BFFC-61CD60DC137A}" destId="{2754C324-A640-4373-8ACA-C137F820F863}" srcOrd="2" destOrd="0" presId="urn:microsoft.com/office/officeart/2005/8/layout/lProcess1"/>
    <dgm:cxn modelId="{FC2FFCD4-41E5-498B-938A-74B44E07F2A0}" type="presParOf" srcId="{45A4D8E2-3579-4892-BFFC-61CD60DC137A}" destId="{E745B865-B2C3-4005-A8BD-75D88545C72A}" srcOrd="3" destOrd="0" presId="urn:microsoft.com/office/officeart/2005/8/layout/lProcess1"/>
    <dgm:cxn modelId="{54ECADE0-5F51-40B5-A441-C3C2DA967A25}" type="presParOf" srcId="{45A4D8E2-3579-4892-BFFC-61CD60DC137A}" destId="{3300DEEB-FF9F-41E3-9FBA-BC9F6F5AA075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00931-FED2-493B-BE06-3DA197EE6363}" type="doc">
      <dgm:prSet loTypeId="urn:microsoft.com/office/officeart/2005/8/layout/cycle7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EB4261-0EF6-4AF8-848E-1BC7D00D4F69}">
      <dgm:prSet phldrT="[Text]" custT="1"/>
      <dgm:spPr/>
      <dgm:t>
        <a:bodyPr/>
        <a:lstStyle/>
        <a:p>
          <a:r>
            <a:rPr lang="en-US" sz="1800" dirty="0"/>
            <a:t>Controller</a:t>
          </a:r>
        </a:p>
      </dgm:t>
    </dgm:pt>
    <dgm:pt modelId="{327F920B-B22C-4F87-AB19-B89A62B22BE0}" type="parTrans" cxnId="{0E0D2C7D-D6FA-4AB9-90BC-1BACD2EC4797}">
      <dgm:prSet/>
      <dgm:spPr/>
      <dgm:t>
        <a:bodyPr/>
        <a:lstStyle/>
        <a:p>
          <a:endParaRPr lang="en-US"/>
        </a:p>
      </dgm:t>
    </dgm:pt>
    <dgm:pt modelId="{55310325-3F34-4DA0-95E3-17FB6447CDDA}" type="sibTrans" cxnId="{0E0D2C7D-D6FA-4AB9-90BC-1BACD2EC4797}">
      <dgm:prSet/>
      <dgm:spPr/>
      <dgm:t>
        <a:bodyPr/>
        <a:lstStyle/>
        <a:p>
          <a:endParaRPr lang="en-US"/>
        </a:p>
      </dgm:t>
    </dgm:pt>
    <dgm:pt modelId="{2ABEC5AE-1962-4502-B387-CFE7C79F1199}">
      <dgm:prSet phldrT="[Text]" custT="1"/>
      <dgm:spPr/>
      <dgm:t>
        <a:bodyPr/>
        <a:lstStyle/>
        <a:p>
          <a:r>
            <a:rPr lang="en-US" sz="1800" dirty="0"/>
            <a:t>Business Model</a:t>
          </a:r>
        </a:p>
      </dgm:t>
    </dgm:pt>
    <dgm:pt modelId="{240C96C4-9FAD-41D8-A85C-5C61BF24055B}" type="parTrans" cxnId="{967476E8-39D2-4E0D-8D48-F643DE24E8FB}">
      <dgm:prSet/>
      <dgm:spPr/>
      <dgm:t>
        <a:bodyPr/>
        <a:lstStyle/>
        <a:p>
          <a:endParaRPr lang="en-US"/>
        </a:p>
      </dgm:t>
    </dgm:pt>
    <dgm:pt modelId="{3A01C6F9-822B-4B44-998F-FA8DB772C6F6}" type="sibTrans" cxnId="{967476E8-39D2-4E0D-8D48-F643DE24E8FB}">
      <dgm:prSet/>
      <dgm:spPr/>
      <dgm:t>
        <a:bodyPr/>
        <a:lstStyle/>
        <a:p>
          <a:endParaRPr lang="en-US"/>
        </a:p>
      </dgm:t>
    </dgm:pt>
    <dgm:pt modelId="{C3932C8F-31C5-4D28-BA88-B8B74407CB55}">
      <dgm:prSet phldrT="[Text]" custT="1"/>
      <dgm:spPr/>
      <dgm:t>
        <a:bodyPr/>
        <a:lstStyle/>
        <a:p>
          <a:r>
            <a:rPr lang="en-US" sz="1800" dirty="0"/>
            <a:t>	Play UI </a:t>
          </a:r>
        </a:p>
      </dgm:t>
    </dgm:pt>
    <dgm:pt modelId="{01DA942C-5678-43F9-A10B-B903528CAC5B}" type="parTrans" cxnId="{67CD7579-B859-4CAE-8722-C80502BFD188}">
      <dgm:prSet/>
      <dgm:spPr/>
      <dgm:t>
        <a:bodyPr/>
        <a:lstStyle/>
        <a:p>
          <a:endParaRPr lang="en-US"/>
        </a:p>
      </dgm:t>
    </dgm:pt>
    <dgm:pt modelId="{2F4323BF-9633-475B-A5B1-2996D4E7F6F3}" type="sibTrans" cxnId="{67CD7579-B859-4CAE-8722-C80502BFD188}">
      <dgm:prSet/>
      <dgm:spPr/>
      <dgm:t>
        <a:bodyPr/>
        <a:lstStyle/>
        <a:p>
          <a:endParaRPr lang="en-US"/>
        </a:p>
      </dgm:t>
    </dgm:pt>
    <dgm:pt modelId="{18EDDCEB-FFE4-4EDC-956D-B9C5D035DB88}">
      <dgm:prSet phldrT="[Text]" custT="1"/>
      <dgm:spPr/>
      <dgm:t>
        <a:bodyPr/>
        <a:lstStyle/>
        <a:p>
          <a:r>
            <a:rPr lang="en-US" sz="1800" dirty="0"/>
            <a:t>Display All Predictions</a:t>
          </a:r>
        </a:p>
      </dgm:t>
    </dgm:pt>
    <dgm:pt modelId="{3FC74294-2302-40C0-AFC5-82D5EB1EDC97}" type="parTrans" cxnId="{7EFB185D-49C7-4944-8FCB-F27BA6621613}">
      <dgm:prSet/>
      <dgm:spPr/>
      <dgm:t>
        <a:bodyPr/>
        <a:lstStyle/>
        <a:p>
          <a:endParaRPr lang="en-US"/>
        </a:p>
      </dgm:t>
    </dgm:pt>
    <dgm:pt modelId="{BF6E480A-CA7D-499E-828A-33154CC8690F}" type="sibTrans" cxnId="{7EFB185D-49C7-4944-8FCB-F27BA6621613}">
      <dgm:prSet/>
      <dgm:spPr/>
      <dgm:t>
        <a:bodyPr/>
        <a:lstStyle/>
        <a:p>
          <a:endParaRPr lang="en-US"/>
        </a:p>
      </dgm:t>
    </dgm:pt>
    <dgm:pt modelId="{856FBDED-C5E6-4540-A512-EB2A6F37A5A3}">
      <dgm:prSet phldrT="[Text]" custT="1"/>
      <dgm:spPr/>
      <dgm:t>
        <a:bodyPr/>
        <a:lstStyle/>
        <a:p>
          <a:r>
            <a:rPr lang="en-US" sz="1800" dirty="0"/>
            <a:t>Display Search Results</a:t>
          </a:r>
        </a:p>
      </dgm:t>
    </dgm:pt>
    <dgm:pt modelId="{EFD79DD7-0AA0-482E-BA11-C3A6D5AA9356}" type="parTrans" cxnId="{77DFD54E-A223-4019-A013-CDF7CAAC5FCC}">
      <dgm:prSet/>
      <dgm:spPr/>
      <dgm:t>
        <a:bodyPr/>
        <a:lstStyle/>
        <a:p>
          <a:endParaRPr lang="en-US"/>
        </a:p>
      </dgm:t>
    </dgm:pt>
    <dgm:pt modelId="{3694BE0B-5157-4BB7-9585-2DF61AD65607}" type="sibTrans" cxnId="{77DFD54E-A223-4019-A013-CDF7CAAC5FCC}">
      <dgm:prSet/>
      <dgm:spPr/>
      <dgm:t>
        <a:bodyPr/>
        <a:lstStyle/>
        <a:p>
          <a:endParaRPr lang="en-US"/>
        </a:p>
      </dgm:t>
    </dgm:pt>
    <dgm:pt modelId="{1D60E8C6-B927-41A5-A210-D69149F0169F}">
      <dgm:prSet phldrT="[Text]" custT="1"/>
      <dgm:spPr/>
      <dgm:t>
        <a:bodyPr/>
        <a:lstStyle/>
        <a:p>
          <a:r>
            <a:rPr lang="en-US" sz="1800" dirty="0"/>
            <a:t>Responds to Yelp User Requests</a:t>
          </a:r>
        </a:p>
      </dgm:t>
    </dgm:pt>
    <dgm:pt modelId="{34EDE606-A6BE-4742-8729-EA544F12EBC1}" type="parTrans" cxnId="{23F021BD-8BE4-4435-9496-91D6F82B41C5}">
      <dgm:prSet/>
      <dgm:spPr/>
      <dgm:t>
        <a:bodyPr/>
        <a:lstStyle/>
        <a:p>
          <a:endParaRPr lang="en-US"/>
        </a:p>
      </dgm:t>
    </dgm:pt>
    <dgm:pt modelId="{AAB98D47-B4F3-49AD-9237-0BB7EF93079A}" type="sibTrans" cxnId="{23F021BD-8BE4-4435-9496-91D6F82B41C5}">
      <dgm:prSet/>
      <dgm:spPr/>
      <dgm:t>
        <a:bodyPr/>
        <a:lstStyle/>
        <a:p>
          <a:endParaRPr lang="en-US"/>
        </a:p>
      </dgm:t>
    </dgm:pt>
    <dgm:pt modelId="{5C074AAE-76A1-4E83-8884-EC7E4BF3B8AF}">
      <dgm:prSet phldrT="[Text]" custT="1"/>
      <dgm:spPr/>
      <dgm:t>
        <a:bodyPr/>
        <a:lstStyle/>
        <a:p>
          <a:r>
            <a:rPr lang="en-US" sz="1800" dirty="0"/>
            <a:t>Fetches results from MySQL</a:t>
          </a:r>
        </a:p>
      </dgm:t>
    </dgm:pt>
    <dgm:pt modelId="{F9928F27-03A1-4E56-B3EF-3539EFAA9AC3}" type="parTrans" cxnId="{AB7B6B5E-75D8-4CFD-816E-D7560F9B975A}">
      <dgm:prSet/>
      <dgm:spPr/>
      <dgm:t>
        <a:bodyPr/>
        <a:lstStyle/>
        <a:p>
          <a:endParaRPr lang="en-US"/>
        </a:p>
      </dgm:t>
    </dgm:pt>
    <dgm:pt modelId="{CAC80118-8610-462E-B31E-66F585985C07}" type="sibTrans" cxnId="{AB7B6B5E-75D8-4CFD-816E-D7560F9B975A}">
      <dgm:prSet/>
      <dgm:spPr/>
      <dgm:t>
        <a:bodyPr/>
        <a:lstStyle/>
        <a:p>
          <a:endParaRPr lang="en-US"/>
        </a:p>
      </dgm:t>
    </dgm:pt>
    <dgm:pt modelId="{30C4D9DA-FC9B-4728-BFCD-BD75A5CB277E}">
      <dgm:prSet phldrT="[Text]" custT="1"/>
      <dgm:spPr/>
      <dgm:t>
        <a:bodyPr/>
        <a:lstStyle/>
        <a:p>
          <a:r>
            <a:rPr lang="en-US" sz="1800" dirty="0"/>
            <a:t>Id, Name, Label Prediction Y/N</a:t>
          </a:r>
        </a:p>
      </dgm:t>
    </dgm:pt>
    <dgm:pt modelId="{EA4B3AE0-4DA8-41A8-8734-96608D469741}" type="parTrans" cxnId="{9488E6AC-0920-43CB-A320-ECFBCD30AFDD}">
      <dgm:prSet/>
      <dgm:spPr/>
      <dgm:t>
        <a:bodyPr/>
        <a:lstStyle/>
        <a:p>
          <a:endParaRPr lang="en-US"/>
        </a:p>
      </dgm:t>
    </dgm:pt>
    <dgm:pt modelId="{2A91829C-21CA-4EED-ACF3-91B3AAF8AEAD}" type="sibTrans" cxnId="{9488E6AC-0920-43CB-A320-ECFBCD30AFDD}">
      <dgm:prSet/>
      <dgm:spPr/>
      <dgm:t>
        <a:bodyPr/>
        <a:lstStyle/>
        <a:p>
          <a:endParaRPr lang="en-US"/>
        </a:p>
      </dgm:t>
    </dgm:pt>
    <dgm:pt modelId="{F7D178F1-4B45-48DD-928C-39BB543B3176}">
      <dgm:prSet phldrT="[Text]" custT="1"/>
      <dgm:spPr/>
      <dgm:t>
        <a:bodyPr/>
        <a:lstStyle/>
        <a:p>
          <a:r>
            <a:rPr lang="en-US" sz="1800" dirty="0" err="1"/>
            <a:t>Lightbend</a:t>
          </a:r>
          <a:r>
            <a:rPr lang="en-US" sz="1800" dirty="0"/>
            <a:t> Activator</a:t>
          </a:r>
        </a:p>
      </dgm:t>
    </dgm:pt>
    <dgm:pt modelId="{A9A0A64C-AEE2-4C6D-87C1-F96119FB2F42}" type="parTrans" cxnId="{FB2BE477-0B94-4CFB-87E4-9F9269ABB6E1}">
      <dgm:prSet/>
      <dgm:spPr/>
      <dgm:t>
        <a:bodyPr/>
        <a:lstStyle/>
        <a:p>
          <a:endParaRPr lang="en-US"/>
        </a:p>
      </dgm:t>
    </dgm:pt>
    <dgm:pt modelId="{AF2FB03B-4789-47FD-8162-173369CF19A8}" type="sibTrans" cxnId="{FB2BE477-0B94-4CFB-87E4-9F9269ABB6E1}">
      <dgm:prSet/>
      <dgm:spPr/>
      <dgm:t>
        <a:bodyPr/>
        <a:lstStyle/>
        <a:p>
          <a:endParaRPr lang="en-US"/>
        </a:p>
      </dgm:t>
    </dgm:pt>
    <dgm:pt modelId="{95A34386-414C-4CC3-A941-BF8C69F708D1}">
      <dgm:prSet phldrT="[Text]" custT="1"/>
      <dgm:spPr/>
      <dgm:t>
        <a:bodyPr/>
        <a:lstStyle/>
        <a:p>
          <a:r>
            <a:rPr lang="en-US" sz="1800" dirty="0"/>
            <a:t>Stored in MySQL</a:t>
          </a:r>
        </a:p>
      </dgm:t>
    </dgm:pt>
    <dgm:pt modelId="{3C05B7F7-87C0-44AC-97CC-7A7EF5B1CA0B}" type="parTrans" cxnId="{709B72E9-309F-45D2-9A45-CF59E8FF1C60}">
      <dgm:prSet/>
      <dgm:spPr/>
      <dgm:t>
        <a:bodyPr/>
        <a:lstStyle/>
        <a:p>
          <a:endParaRPr lang="en-US"/>
        </a:p>
      </dgm:t>
    </dgm:pt>
    <dgm:pt modelId="{31403D3A-05ED-4EE0-98C7-83C33F47B077}" type="sibTrans" cxnId="{709B72E9-309F-45D2-9A45-CF59E8FF1C60}">
      <dgm:prSet/>
      <dgm:spPr/>
      <dgm:t>
        <a:bodyPr/>
        <a:lstStyle/>
        <a:p>
          <a:endParaRPr lang="en-US"/>
        </a:p>
      </dgm:t>
    </dgm:pt>
    <dgm:pt modelId="{13638CA4-CE0A-4395-9050-5F1AB0A04261}" type="pres">
      <dgm:prSet presAssocID="{F9000931-FED2-493B-BE06-3DA197EE6363}" presName="Name0" presStyleCnt="0">
        <dgm:presLayoutVars>
          <dgm:dir/>
          <dgm:resizeHandles val="exact"/>
        </dgm:presLayoutVars>
      </dgm:prSet>
      <dgm:spPr/>
    </dgm:pt>
    <dgm:pt modelId="{A8011851-99BD-4AA8-83CB-C2ECC9081623}" type="pres">
      <dgm:prSet presAssocID="{C3932C8F-31C5-4D28-BA88-B8B74407CB55}" presName="node" presStyleLbl="node1" presStyleIdx="0" presStyleCnt="3" custScaleX="106839" custScaleY="114514">
        <dgm:presLayoutVars>
          <dgm:bulletEnabled val="1"/>
        </dgm:presLayoutVars>
      </dgm:prSet>
      <dgm:spPr>
        <a:prstGeom prst="wedgeRoundRectCallout">
          <a:avLst/>
        </a:prstGeom>
      </dgm:spPr>
    </dgm:pt>
    <dgm:pt modelId="{F478D5A1-E8E6-4DC6-BA85-29D48D2EB6C0}" type="pres">
      <dgm:prSet presAssocID="{2F4323BF-9633-475B-A5B1-2996D4E7F6F3}" presName="sibTrans" presStyleLbl="sibTrans2D1" presStyleIdx="0" presStyleCnt="3" custLinFactNeighborX="13878" custLinFactNeighborY="-2460"/>
      <dgm:spPr/>
    </dgm:pt>
    <dgm:pt modelId="{5B8B9A32-16B7-4900-8E15-36AB1DE43065}" type="pres">
      <dgm:prSet presAssocID="{2F4323BF-9633-475B-A5B1-2996D4E7F6F3}" presName="connectorText" presStyleLbl="sibTrans2D1" presStyleIdx="0" presStyleCnt="3"/>
      <dgm:spPr/>
    </dgm:pt>
    <dgm:pt modelId="{DCF2AE18-7CC8-48E9-A147-9DFCC15B9B1B}" type="pres">
      <dgm:prSet presAssocID="{CCEB4261-0EF6-4AF8-848E-1BC7D00D4F69}" presName="node" presStyleLbl="node1" presStyleIdx="1" presStyleCnt="3" custScaleX="133518" custScaleY="132905" custRadScaleRad="89364" custRadScaleInc="-46781">
        <dgm:presLayoutVars>
          <dgm:bulletEnabled val="1"/>
        </dgm:presLayoutVars>
      </dgm:prSet>
      <dgm:spPr>
        <a:prstGeom prst="round1Rect">
          <a:avLst/>
        </a:prstGeom>
      </dgm:spPr>
    </dgm:pt>
    <dgm:pt modelId="{60F091A7-768A-4E3A-B898-54E02293E682}" type="pres">
      <dgm:prSet presAssocID="{55310325-3F34-4DA0-95E3-17FB6447CDDA}" presName="sibTrans" presStyleLbl="sibTrans2D1" presStyleIdx="1" presStyleCnt="3"/>
      <dgm:spPr/>
    </dgm:pt>
    <dgm:pt modelId="{32774D1B-5F54-4D65-A0C1-58C311844C99}" type="pres">
      <dgm:prSet presAssocID="{55310325-3F34-4DA0-95E3-17FB6447CDDA}" presName="connectorText" presStyleLbl="sibTrans2D1" presStyleIdx="1" presStyleCnt="3"/>
      <dgm:spPr/>
    </dgm:pt>
    <dgm:pt modelId="{8D44AE64-7DBB-4D0D-B47A-32C8FDD820B0}" type="pres">
      <dgm:prSet presAssocID="{2ABEC5AE-1962-4502-B387-CFE7C79F1199}" presName="node" presStyleLbl="node1" presStyleIdx="2" presStyleCnt="3" custScaleX="129334" custScaleY="160047" custRadScaleRad="89829" custRadScaleInc="45214">
        <dgm:presLayoutVars>
          <dgm:bulletEnabled val="1"/>
        </dgm:presLayoutVars>
      </dgm:prSet>
      <dgm:spPr>
        <a:prstGeom prst="can">
          <a:avLst/>
        </a:prstGeom>
      </dgm:spPr>
    </dgm:pt>
    <dgm:pt modelId="{EDE0AA05-735A-4182-B955-91BE3441449C}" type="pres">
      <dgm:prSet presAssocID="{3A01C6F9-822B-4B44-998F-FA8DB772C6F6}" presName="sibTrans" presStyleLbl="sibTrans2D1" presStyleIdx="2" presStyleCnt="3" custLinFactNeighborX="-42309" custLinFactNeighborY="12302"/>
      <dgm:spPr/>
    </dgm:pt>
    <dgm:pt modelId="{F91051C4-4EFA-4671-8CFB-F3DC0E6C8CB1}" type="pres">
      <dgm:prSet presAssocID="{3A01C6F9-822B-4B44-998F-FA8DB772C6F6}" presName="connectorText" presStyleLbl="sibTrans2D1" presStyleIdx="2" presStyleCnt="3"/>
      <dgm:spPr/>
    </dgm:pt>
  </dgm:ptLst>
  <dgm:cxnLst>
    <dgm:cxn modelId="{6619A3B9-98C0-4F6C-AD5D-49160041EB75}" type="presOf" srcId="{5C074AAE-76A1-4E83-8884-EC7E4BF3B8AF}" destId="{DCF2AE18-7CC8-48E9-A147-9DFCC15B9B1B}" srcOrd="0" destOrd="2" presId="urn:microsoft.com/office/officeart/2005/8/layout/cycle7"/>
    <dgm:cxn modelId="{338CC536-68D2-40E1-B4AC-16646A03893E}" type="presOf" srcId="{F9000931-FED2-493B-BE06-3DA197EE6363}" destId="{13638CA4-CE0A-4395-9050-5F1AB0A04261}" srcOrd="0" destOrd="0" presId="urn:microsoft.com/office/officeart/2005/8/layout/cycle7"/>
    <dgm:cxn modelId="{5356BF5C-A96B-4A7A-9A75-0A25D9217ED3}" type="presOf" srcId="{3A01C6F9-822B-4B44-998F-FA8DB772C6F6}" destId="{F91051C4-4EFA-4671-8CFB-F3DC0E6C8CB1}" srcOrd="1" destOrd="0" presId="urn:microsoft.com/office/officeart/2005/8/layout/cycle7"/>
    <dgm:cxn modelId="{AEB22697-7B30-4807-AD8A-5A051BDF1687}" type="presOf" srcId="{C3932C8F-31C5-4D28-BA88-B8B74407CB55}" destId="{A8011851-99BD-4AA8-83CB-C2ECC9081623}" srcOrd="0" destOrd="0" presId="urn:microsoft.com/office/officeart/2005/8/layout/cycle7"/>
    <dgm:cxn modelId="{0BD9780A-47AC-4F7A-8139-37CE8813B285}" type="presOf" srcId="{2F4323BF-9633-475B-A5B1-2996D4E7F6F3}" destId="{F478D5A1-E8E6-4DC6-BA85-29D48D2EB6C0}" srcOrd="0" destOrd="0" presId="urn:microsoft.com/office/officeart/2005/8/layout/cycle7"/>
    <dgm:cxn modelId="{7EFB185D-49C7-4944-8FCB-F27BA6621613}" srcId="{C3932C8F-31C5-4D28-BA88-B8B74407CB55}" destId="{18EDDCEB-FFE4-4EDC-956D-B9C5D035DB88}" srcOrd="1" destOrd="0" parTransId="{3FC74294-2302-40C0-AFC5-82D5EB1EDC97}" sibTransId="{BF6E480A-CA7D-499E-828A-33154CC8690F}"/>
    <dgm:cxn modelId="{0E0D2C7D-D6FA-4AB9-90BC-1BACD2EC4797}" srcId="{F9000931-FED2-493B-BE06-3DA197EE6363}" destId="{CCEB4261-0EF6-4AF8-848E-1BC7D00D4F69}" srcOrd="1" destOrd="0" parTransId="{327F920B-B22C-4F87-AB19-B89A62B22BE0}" sibTransId="{55310325-3F34-4DA0-95E3-17FB6447CDDA}"/>
    <dgm:cxn modelId="{42DE16BA-9022-438C-928E-076A7066AD8D}" type="presOf" srcId="{30C4D9DA-FC9B-4728-BFCD-BD75A5CB277E}" destId="{8D44AE64-7DBB-4D0D-B47A-32C8FDD820B0}" srcOrd="0" destOrd="1" presId="urn:microsoft.com/office/officeart/2005/8/layout/cycle7"/>
    <dgm:cxn modelId="{FAFEFBE7-F181-4810-8370-279C51C6AB58}" type="presOf" srcId="{95A34386-414C-4CC3-A941-BF8C69F708D1}" destId="{8D44AE64-7DBB-4D0D-B47A-32C8FDD820B0}" srcOrd="0" destOrd="2" presId="urn:microsoft.com/office/officeart/2005/8/layout/cycle7"/>
    <dgm:cxn modelId="{74724C1A-C034-4F57-8E0B-803F5E7C5D21}" type="presOf" srcId="{2F4323BF-9633-475B-A5B1-2996D4E7F6F3}" destId="{5B8B9A32-16B7-4900-8E15-36AB1DE43065}" srcOrd="1" destOrd="0" presId="urn:microsoft.com/office/officeart/2005/8/layout/cycle7"/>
    <dgm:cxn modelId="{57AF390A-4A28-401C-9B26-2FA3E3FF0247}" type="presOf" srcId="{CCEB4261-0EF6-4AF8-848E-1BC7D00D4F69}" destId="{DCF2AE18-7CC8-48E9-A147-9DFCC15B9B1B}" srcOrd="0" destOrd="0" presId="urn:microsoft.com/office/officeart/2005/8/layout/cycle7"/>
    <dgm:cxn modelId="{77DFD54E-A223-4019-A013-CDF7CAAC5FCC}" srcId="{C3932C8F-31C5-4D28-BA88-B8B74407CB55}" destId="{856FBDED-C5E6-4540-A512-EB2A6F37A5A3}" srcOrd="2" destOrd="0" parTransId="{EFD79DD7-0AA0-482E-BA11-C3A6D5AA9356}" sibTransId="{3694BE0B-5157-4BB7-9585-2DF61AD65607}"/>
    <dgm:cxn modelId="{9488E6AC-0920-43CB-A320-ECFBCD30AFDD}" srcId="{2ABEC5AE-1962-4502-B387-CFE7C79F1199}" destId="{30C4D9DA-FC9B-4728-BFCD-BD75A5CB277E}" srcOrd="0" destOrd="0" parTransId="{EA4B3AE0-4DA8-41A8-8734-96608D469741}" sibTransId="{2A91829C-21CA-4EED-ACF3-91B3AAF8AEAD}"/>
    <dgm:cxn modelId="{A8C47C57-8B95-4B54-8CBE-772F61E53B2A}" type="presOf" srcId="{F7D178F1-4B45-48DD-928C-39BB543B3176}" destId="{A8011851-99BD-4AA8-83CB-C2ECC9081623}" srcOrd="0" destOrd="1" presId="urn:microsoft.com/office/officeart/2005/8/layout/cycle7"/>
    <dgm:cxn modelId="{23F021BD-8BE4-4435-9496-91D6F82B41C5}" srcId="{CCEB4261-0EF6-4AF8-848E-1BC7D00D4F69}" destId="{1D60E8C6-B927-41A5-A210-D69149F0169F}" srcOrd="0" destOrd="0" parTransId="{34EDE606-A6BE-4742-8729-EA544F12EBC1}" sibTransId="{AAB98D47-B4F3-49AD-9237-0BB7EF93079A}"/>
    <dgm:cxn modelId="{709B72E9-309F-45D2-9A45-CF59E8FF1C60}" srcId="{2ABEC5AE-1962-4502-B387-CFE7C79F1199}" destId="{95A34386-414C-4CC3-A941-BF8C69F708D1}" srcOrd="1" destOrd="0" parTransId="{3C05B7F7-87C0-44AC-97CC-7A7EF5B1CA0B}" sibTransId="{31403D3A-05ED-4EE0-98C7-83C33F47B077}"/>
    <dgm:cxn modelId="{967476E8-39D2-4E0D-8D48-F643DE24E8FB}" srcId="{F9000931-FED2-493B-BE06-3DA197EE6363}" destId="{2ABEC5AE-1962-4502-B387-CFE7C79F1199}" srcOrd="2" destOrd="0" parTransId="{240C96C4-9FAD-41D8-A85C-5C61BF24055B}" sibTransId="{3A01C6F9-822B-4B44-998F-FA8DB772C6F6}"/>
    <dgm:cxn modelId="{AB7B6B5E-75D8-4CFD-816E-D7560F9B975A}" srcId="{CCEB4261-0EF6-4AF8-848E-1BC7D00D4F69}" destId="{5C074AAE-76A1-4E83-8884-EC7E4BF3B8AF}" srcOrd="1" destOrd="0" parTransId="{F9928F27-03A1-4E56-B3EF-3539EFAA9AC3}" sibTransId="{CAC80118-8610-462E-B31E-66F585985C07}"/>
    <dgm:cxn modelId="{6316FF37-1C0C-40C6-A45F-046954CC18A6}" type="presOf" srcId="{1D60E8C6-B927-41A5-A210-D69149F0169F}" destId="{DCF2AE18-7CC8-48E9-A147-9DFCC15B9B1B}" srcOrd="0" destOrd="1" presId="urn:microsoft.com/office/officeart/2005/8/layout/cycle7"/>
    <dgm:cxn modelId="{D2A09A93-E7D4-4AFA-A549-D5F7C4343B25}" type="presOf" srcId="{3A01C6F9-822B-4B44-998F-FA8DB772C6F6}" destId="{EDE0AA05-735A-4182-B955-91BE3441449C}" srcOrd="0" destOrd="0" presId="urn:microsoft.com/office/officeart/2005/8/layout/cycle7"/>
    <dgm:cxn modelId="{CD008C09-FE1F-4719-8D91-74160CB6C91B}" type="presOf" srcId="{2ABEC5AE-1962-4502-B387-CFE7C79F1199}" destId="{8D44AE64-7DBB-4D0D-B47A-32C8FDD820B0}" srcOrd="0" destOrd="0" presId="urn:microsoft.com/office/officeart/2005/8/layout/cycle7"/>
    <dgm:cxn modelId="{FB2BE477-0B94-4CFB-87E4-9F9269ABB6E1}" srcId="{C3932C8F-31C5-4D28-BA88-B8B74407CB55}" destId="{F7D178F1-4B45-48DD-928C-39BB543B3176}" srcOrd="0" destOrd="0" parTransId="{A9A0A64C-AEE2-4C6D-87C1-F96119FB2F42}" sibTransId="{AF2FB03B-4789-47FD-8162-173369CF19A8}"/>
    <dgm:cxn modelId="{AE91FE23-BBFB-47D2-A078-40AFAE6A6D04}" type="presOf" srcId="{856FBDED-C5E6-4540-A512-EB2A6F37A5A3}" destId="{A8011851-99BD-4AA8-83CB-C2ECC9081623}" srcOrd="0" destOrd="3" presId="urn:microsoft.com/office/officeart/2005/8/layout/cycle7"/>
    <dgm:cxn modelId="{0CA94CBB-04B7-4C23-8B96-E5260133ACFC}" type="presOf" srcId="{55310325-3F34-4DA0-95E3-17FB6447CDDA}" destId="{60F091A7-768A-4E3A-B898-54E02293E682}" srcOrd="0" destOrd="0" presId="urn:microsoft.com/office/officeart/2005/8/layout/cycle7"/>
    <dgm:cxn modelId="{8E1686A8-2D41-4D39-9765-9694B51ECF0C}" type="presOf" srcId="{55310325-3F34-4DA0-95E3-17FB6447CDDA}" destId="{32774D1B-5F54-4D65-A0C1-58C311844C99}" srcOrd="1" destOrd="0" presId="urn:microsoft.com/office/officeart/2005/8/layout/cycle7"/>
    <dgm:cxn modelId="{1BD357C0-AB1A-4F67-BEAA-B7D2D8308533}" type="presOf" srcId="{18EDDCEB-FFE4-4EDC-956D-B9C5D035DB88}" destId="{A8011851-99BD-4AA8-83CB-C2ECC9081623}" srcOrd="0" destOrd="2" presId="urn:microsoft.com/office/officeart/2005/8/layout/cycle7"/>
    <dgm:cxn modelId="{67CD7579-B859-4CAE-8722-C80502BFD188}" srcId="{F9000931-FED2-493B-BE06-3DA197EE6363}" destId="{C3932C8F-31C5-4D28-BA88-B8B74407CB55}" srcOrd="0" destOrd="0" parTransId="{01DA942C-5678-43F9-A10B-B903528CAC5B}" sibTransId="{2F4323BF-9633-475B-A5B1-2996D4E7F6F3}"/>
    <dgm:cxn modelId="{BBBB4E15-B8CA-467A-96A0-538A1F08F20F}" type="presParOf" srcId="{13638CA4-CE0A-4395-9050-5F1AB0A04261}" destId="{A8011851-99BD-4AA8-83CB-C2ECC9081623}" srcOrd="0" destOrd="0" presId="urn:microsoft.com/office/officeart/2005/8/layout/cycle7"/>
    <dgm:cxn modelId="{03BA9737-4D58-49C7-8668-478684423C9E}" type="presParOf" srcId="{13638CA4-CE0A-4395-9050-5F1AB0A04261}" destId="{F478D5A1-E8E6-4DC6-BA85-29D48D2EB6C0}" srcOrd="1" destOrd="0" presId="urn:microsoft.com/office/officeart/2005/8/layout/cycle7"/>
    <dgm:cxn modelId="{69DCE51E-ACE0-481D-BAB1-2D0E4B2E8B12}" type="presParOf" srcId="{F478D5A1-E8E6-4DC6-BA85-29D48D2EB6C0}" destId="{5B8B9A32-16B7-4900-8E15-36AB1DE43065}" srcOrd="0" destOrd="0" presId="urn:microsoft.com/office/officeart/2005/8/layout/cycle7"/>
    <dgm:cxn modelId="{2851D27E-E810-45FB-A1D5-2A5B5C73BB84}" type="presParOf" srcId="{13638CA4-CE0A-4395-9050-5F1AB0A04261}" destId="{DCF2AE18-7CC8-48E9-A147-9DFCC15B9B1B}" srcOrd="2" destOrd="0" presId="urn:microsoft.com/office/officeart/2005/8/layout/cycle7"/>
    <dgm:cxn modelId="{CE68ADE7-6B84-41E4-80FA-6AF70EAE7ACD}" type="presParOf" srcId="{13638CA4-CE0A-4395-9050-5F1AB0A04261}" destId="{60F091A7-768A-4E3A-B898-54E02293E682}" srcOrd="3" destOrd="0" presId="urn:microsoft.com/office/officeart/2005/8/layout/cycle7"/>
    <dgm:cxn modelId="{8E535942-FF9E-4489-9BBA-1FF2476FC6CA}" type="presParOf" srcId="{60F091A7-768A-4E3A-B898-54E02293E682}" destId="{32774D1B-5F54-4D65-A0C1-58C311844C99}" srcOrd="0" destOrd="0" presId="urn:microsoft.com/office/officeart/2005/8/layout/cycle7"/>
    <dgm:cxn modelId="{60073616-9194-4A6D-876A-730691847893}" type="presParOf" srcId="{13638CA4-CE0A-4395-9050-5F1AB0A04261}" destId="{8D44AE64-7DBB-4D0D-B47A-32C8FDD820B0}" srcOrd="4" destOrd="0" presId="urn:microsoft.com/office/officeart/2005/8/layout/cycle7"/>
    <dgm:cxn modelId="{C8D9556D-762D-41FF-B79F-9E669C574395}" type="presParOf" srcId="{13638CA4-CE0A-4395-9050-5F1AB0A04261}" destId="{EDE0AA05-735A-4182-B955-91BE3441449C}" srcOrd="5" destOrd="0" presId="urn:microsoft.com/office/officeart/2005/8/layout/cycle7"/>
    <dgm:cxn modelId="{B0F0B3C0-2DA2-4347-974E-7B59ECF71E14}" type="presParOf" srcId="{EDE0AA05-735A-4182-B955-91BE3441449C}" destId="{F91051C4-4EFA-4671-8CFB-F3DC0E6C8CB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7D12-4998-4592-B5D7-6664D1087D70}">
      <dsp:nvSpPr>
        <dsp:cNvPr id="0" name=""/>
        <dsp:cNvSpPr/>
      </dsp:nvSpPr>
      <dsp:spPr>
        <a:xfrm>
          <a:off x="2143996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1119222"/>
        <a:ext cx="24653" cy="4930"/>
      </dsp:txXfrm>
    </dsp:sp>
    <dsp:sp modelId="{9B2E00E6-ADA0-45D9-93BD-89FEE3A4F934}">
      <dsp:nvSpPr>
        <dsp:cNvPr id="0" name=""/>
        <dsp:cNvSpPr/>
      </dsp:nvSpPr>
      <dsp:spPr>
        <a:xfrm>
          <a:off x="2001" y="478549"/>
          <a:ext cx="2143794" cy="12862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 &amp; Cleaning	</a:t>
          </a:r>
        </a:p>
      </dsp:txBody>
      <dsp:txXfrm>
        <a:off x="2001" y="478549"/>
        <a:ext cx="2143794" cy="1286276"/>
      </dsp:txXfrm>
    </dsp:sp>
    <dsp:sp modelId="{6D8826E3-0D39-4484-8872-5B19FF24122D}">
      <dsp:nvSpPr>
        <dsp:cNvPr id="0" name=""/>
        <dsp:cNvSpPr/>
      </dsp:nvSpPr>
      <dsp:spPr>
        <a:xfrm>
          <a:off x="4780863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111070"/>
              <a:satOff val="-2615"/>
              <a:lumOff val="49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1119222"/>
        <a:ext cx="24653" cy="4930"/>
      </dsp:txXfrm>
    </dsp:sp>
    <dsp:sp modelId="{D5A0B390-853F-4876-85DF-3D8E8422ADD2}">
      <dsp:nvSpPr>
        <dsp:cNvPr id="0" name=""/>
        <dsp:cNvSpPr/>
      </dsp:nvSpPr>
      <dsp:spPr>
        <a:xfrm>
          <a:off x="2638868" y="478549"/>
          <a:ext cx="2143794" cy="1286276"/>
        </a:xfrm>
        <a:prstGeom prst="rect">
          <a:avLst/>
        </a:prstGeom>
        <a:solidFill>
          <a:schemeClr val="accent1">
            <a:shade val="80000"/>
            <a:hueOff val="-95194"/>
            <a:satOff val="-2314"/>
            <a:lumOff val="46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Vector Generation</a:t>
          </a:r>
        </a:p>
      </dsp:txBody>
      <dsp:txXfrm>
        <a:off x="2638868" y="478549"/>
        <a:ext cx="2143794" cy="1286276"/>
      </dsp:txXfrm>
    </dsp:sp>
    <dsp:sp modelId="{9DE8B0FB-7C69-42C4-A2B3-AD42697D8940}">
      <dsp:nvSpPr>
        <dsp:cNvPr id="0" name=""/>
        <dsp:cNvSpPr/>
      </dsp:nvSpPr>
      <dsp:spPr>
        <a:xfrm>
          <a:off x="7417731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222140"/>
              <a:satOff val="-5230"/>
              <a:lumOff val="99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1119222"/>
        <a:ext cx="24653" cy="4930"/>
      </dsp:txXfrm>
    </dsp:sp>
    <dsp:sp modelId="{5CCE9E11-3CA7-47D6-B62A-C11939D159AD}">
      <dsp:nvSpPr>
        <dsp:cNvPr id="0" name=""/>
        <dsp:cNvSpPr/>
      </dsp:nvSpPr>
      <dsp:spPr>
        <a:xfrm>
          <a:off x="5275736" y="478549"/>
          <a:ext cx="2143794" cy="1286276"/>
        </a:xfrm>
        <a:prstGeom prst="rect">
          <a:avLst/>
        </a:prstGeom>
        <a:solidFill>
          <a:schemeClr val="accent1">
            <a:shade val="80000"/>
            <a:hueOff val="-190388"/>
            <a:satOff val="-4629"/>
            <a:lumOff val="92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CNN Model of Each Business Label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(Concurrent Execution)</a:t>
          </a:r>
        </a:p>
      </dsp:txBody>
      <dsp:txXfrm>
        <a:off x="5275736" y="478549"/>
        <a:ext cx="2143794" cy="1286276"/>
      </dsp:txXfrm>
    </dsp:sp>
    <dsp:sp modelId="{AE580026-5056-425D-B407-C7C20E15B22D}">
      <dsp:nvSpPr>
        <dsp:cNvPr id="0" name=""/>
        <dsp:cNvSpPr/>
      </dsp:nvSpPr>
      <dsp:spPr>
        <a:xfrm>
          <a:off x="1073898" y="1763026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333209"/>
              <a:satOff val="-7845"/>
              <a:lumOff val="149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991797"/>
        <a:ext cx="396297" cy="4930"/>
      </dsp:txXfrm>
    </dsp:sp>
    <dsp:sp modelId="{CCB13239-08F4-4327-9FB8-0EB5227B8AF4}">
      <dsp:nvSpPr>
        <dsp:cNvPr id="0" name=""/>
        <dsp:cNvSpPr/>
      </dsp:nvSpPr>
      <dsp:spPr>
        <a:xfrm>
          <a:off x="7912603" y="478549"/>
          <a:ext cx="2143794" cy="1286276"/>
        </a:xfrm>
        <a:prstGeom prst="rect">
          <a:avLst/>
        </a:prstGeom>
        <a:solidFill>
          <a:schemeClr val="accent1">
            <a:shade val="80000"/>
            <a:hueOff val="-285582"/>
            <a:satOff val="-6943"/>
            <a:lumOff val="138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Training, Testing and Saving CNN Model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(Concurrent Execution)</a:t>
          </a:r>
          <a:endParaRPr lang="en-US" sz="1600" kern="1200" dirty="0"/>
        </a:p>
      </dsp:txBody>
      <dsp:txXfrm>
        <a:off x="7912603" y="478549"/>
        <a:ext cx="2143794" cy="1286276"/>
      </dsp:txXfrm>
    </dsp:sp>
    <dsp:sp modelId="{56B42ED8-74EF-4D93-A485-E7A273D70429}">
      <dsp:nvSpPr>
        <dsp:cNvPr id="0" name=""/>
        <dsp:cNvSpPr/>
      </dsp:nvSpPr>
      <dsp:spPr>
        <a:xfrm>
          <a:off x="2143996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444279"/>
              <a:satOff val="-10460"/>
              <a:lumOff val="198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898571"/>
        <a:ext cx="24653" cy="4930"/>
      </dsp:txXfrm>
    </dsp:sp>
    <dsp:sp modelId="{AF238768-B7A7-406E-9987-893769235139}">
      <dsp:nvSpPr>
        <dsp:cNvPr id="0" name=""/>
        <dsp:cNvSpPr/>
      </dsp:nvSpPr>
      <dsp:spPr>
        <a:xfrm>
          <a:off x="2001" y="2257898"/>
          <a:ext cx="2143794" cy="1286276"/>
        </a:xfrm>
        <a:prstGeom prst="rect">
          <a:avLst/>
        </a:prstGeom>
        <a:solidFill>
          <a:schemeClr val="accent1">
            <a:shade val="80000"/>
            <a:hueOff val="-380775"/>
            <a:satOff val="-9258"/>
            <a:lumOff val="184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Validation of CNN Model</a:t>
          </a:r>
        </a:p>
      </dsp:txBody>
      <dsp:txXfrm>
        <a:off x="2001" y="2257898"/>
        <a:ext cx="2143794" cy="1286276"/>
      </dsp:txXfrm>
    </dsp:sp>
    <dsp:sp modelId="{C9AD48A9-2F85-4D07-B273-EF06C416FAA5}">
      <dsp:nvSpPr>
        <dsp:cNvPr id="0" name=""/>
        <dsp:cNvSpPr/>
      </dsp:nvSpPr>
      <dsp:spPr>
        <a:xfrm>
          <a:off x="4780863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555349"/>
              <a:satOff val="-13075"/>
              <a:lumOff val="248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898571"/>
        <a:ext cx="24653" cy="4930"/>
      </dsp:txXfrm>
    </dsp:sp>
    <dsp:sp modelId="{950FC9B2-C9A6-4FDE-84E5-570B7BE454C5}">
      <dsp:nvSpPr>
        <dsp:cNvPr id="0" name=""/>
        <dsp:cNvSpPr/>
      </dsp:nvSpPr>
      <dsp:spPr>
        <a:xfrm>
          <a:off x="2638868" y="2257898"/>
          <a:ext cx="2143794" cy="1286276"/>
        </a:xfrm>
        <a:prstGeom prst="rect">
          <a:avLst/>
        </a:prstGeom>
        <a:solidFill>
          <a:schemeClr val="accent1">
            <a:shade val="80000"/>
            <a:hueOff val="-475969"/>
            <a:satOff val="-11572"/>
            <a:lumOff val="230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Predicting Labels on Business Images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(Concurrent Execution)</a:t>
          </a:r>
          <a:endParaRPr lang="en-US" sz="1600" kern="1200" dirty="0"/>
        </a:p>
      </dsp:txBody>
      <dsp:txXfrm>
        <a:off x="2638868" y="2257898"/>
        <a:ext cx="2143794" cy="1286276"/>
      </dsp:txXfrm>
    </dsp:sp>
    <dsp:sp modelId="{893D9A77-3D5F-49FC-8DAE-4A778ED8F4BA}">
      <dsp:nvSpPr>
        <dsp:cNvPr id="0" name=""/>
        <dsp:cNvSpPr/>
      </dsp:nvSpPr>
      <dsp:spPr>
        <a:xfrm>
          <a:off x="7417731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666419"/>
              <a:satOff val="-15690"/>
              <a:lumOff val="298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2898571"/>
        <a:ext cx="24653" cy="4930"/>
      </dsp:txXfrm>
    </dsp:sp>
    <dsp:sp modelId="{923D2393-F563-49BB-BC06-EE784C854DA8}">
      <dsp:nvSpPr>
        <dsp:cNvPr id="0" name=""/>
        <dsp:cNvSpPr/>
      </dsp:nvSpPr>
      <dsp:spPr>
        <a:xfrm>
          <a:off x="5275736" y="2257898"/>
          <a:ext cx="2143794" cy="1286276"/>
        </a:xfrm>
        <a:prstGeom prst="rect">
          <a:avLst/>
        </a:prstGeom>
        <a:solidFill>
          <a:schemeClr val="accent1">
            <a:shade val="80000"/>
            <a:hueOff val="-571163"/>
            <a:satOff val="-13887"/>
            <a:lumOff val="276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Analyzing the Prediction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(&gt;94% )</a:t>
          </a:r>
        </a:p>
      </dsp:txBody>
      <dsp:txXfrm>
        <a:off x="5275736" y="2257898"/>
        <a:ext cx="2143794" cy="1286276"/>
      </dsp:txXfrm>
    </dsp:sp>
    <dsp:sp modelId="{84D0FDE0-82D6-4B76-867E-94D44C6BAAF7}">
      <dsp:nvSpPr>
        <dsp:cNvPr id="0" name=""/>
        <dsp:cNvSpPr/>
      </dsp:nvSpPr>
      <dsp:spPr>
        <a:xfrm>
          <a:off x="7912603" y="2257898"/>
          <a:ext cx="2143794" cy="1286276"/>
        </a:xfrm>
        <a:prstGeom prst="rect">
          <a:avLst/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Generating Prediction CSV to Load in MySQL</a:t>
          </a:r>
        </a:p>
      </dsp:txBody>
      <dsp:txXfrm>
        <a:off x="7912603" y="2257898"/>
        <a:ext cx="2143794" cy="1286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628E-5DFD-4549-B4B4-2A0599549559}">
      <dsp:nvSpPr>
        <dsp:cNvPr id="0" name=""/>
        <dsp:cNvSpPr/>
      </dsp:nvSpPr>
      <dsp:spPr>
        <a:xfrm>
          <a:off x="1533" y="602230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Image Dataset</a:t>
          </a:r>
        </a:p>
      </dsp:txBody>
      <dsp:txXfrm>
        <a:off x="23980" y="624677"/>
        <a:ext cx="3020756" cy="721518"/>
      </dsp:txXfrm>
    </dsp:sp>
    <dsp:sp modelId="{EDF0340C-078B-46E6-ADDA-C787CEAB5BD4}">
      <dsp:nvSpPr>
        <dsp:cNvPr id="0" name=""/>
        <dsp:cNvSpPr/>
      </dsp:nvSpPr>
      <dsp:spPr>
        <a:xfrm rot="5400000">
          <a:off x="1467297" y="1435704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680E-A679-49CB-BB7F-26159DCC97B0}">
      <dsp:nvSpPr>
        <dsp:cNvPr id="0" name=""/>
        <dsp:cNvSpPr/>
      </dsp:nvSpPr>
      <dsp:spPr>
        <a:xfrm>
          <a:off x="1533" y="1636887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Preprocessing -&gt; Squaring , RGB Vectoring, </a:t>
          </a:r>
          <a:r>
            <a:rPr lang="en-US" sz="1600" kern="1200" dirty="0" err="1"/>
            <a:t>GrayScaling</a:t>
          </a:r>
          <a:endParaRPr lang="en-US" sz="1600" kern="1200" dirty="0"/>
        </a:p>
      </dsp:txBody>
      <dsp:txXfrm>
        <a:off x="23980" y="1659334"/>
        <a:ext cx="3020756" cy="721518"/>
      </dsp:txXfrm>
    </dsp:sp>
    <dsp:sp modelId="{C24639FF-5B73-4265-9EF6-1EC3694F44D6}">
      <dsp:nvSpPr>
        <dsp:cNvPr id="0" name=""/>
        <dsp:cNvSpPr/>
      </dsp:nvSpPr>
      <dsp:spPr>
        <a:xfrm rot="5400000">
          <a:off x="1467297" y="2470361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0CE67-B316-40EB-9F5A-EC599893AD99}">
      <dsp:nvSpPr>
        <dsp:cNvPr id="0" name=""/>
        <dsp:cNvSpPr/>
      </dsp:nvSpPr>
      <dsp:spPr>
        <a:xfrm>
          <a:off x="1533" y="2671544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Mapping Image Vectors with Image IDs</a:t>
          </a:r>
        </a:p>
      </dsp:txBody>
      <dsp:txXfrm>
        <a:off x="23980" y="2693991"/>
        <a:ext cx="3020756" cy="721518"/>
      </dsp:txXfrm>
    </dsp:sp>
    <dsp:sp modelId="{314EC067-2C64-471A-A965-86DB8F7F0C02}">
      <dsp:nvSpPr>
        <dsp:cNvPr id="0" name=""/>
        <dsp:cNvSpPr/>
      </dsp:nvSpPr>
      <dsp:spPr>
        <a:xfrm>
          <a:off x="3496374" y="602230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Biz-Image Dataset</a:t>
          </a:r>
        </a:p>
      </dsp:txBody>
      <dsp:txXfrm>
        <a:off x="3518821" y="624677"/>
        <a:ext cx="3020756" cy="721518"/>
      </dsp:txXfrm>
    </dsp:sp>
    <dsp:sp modelId="{7D9000CD-A86A-4284-83BC-071F92DD36BB}">
      <dsp:nvSpPr>
        <dsp:cNvPr id="0" name=""/>
        <dsp:cNvSpPr/>
      </dsp:nvSpPr>
      <dsp:spPr>
        <a:xfrm rot="5400000">
          <a:off x="4962138" y="1435704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C1965-236B-42C0-B8C2-779A421AAB89}">
      <dsp:nvSpPr>
        <dsp:cNvPr id="0" name=""/>
        <dsp:cNvSpPr/>
      </dsp:nvSpPr>
      <dsp:spPr>
        <a:xfrm>
          <a:off x="3496374" y="1636887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Cleaning -&gt; Removing Businesses with no Image Dataset or &lt;20 Images</a:t>
          </a:r>
        </a:p>
      </dsp:txBody>
      <dsp:txXfrm>
        <a:off x="3518821" y="1659334"/>
        <a:ext cx="3020756" cy="721518"/>
      </dsp:txXfrm>
    </dsp:sp>
    <dsp:sp modelId="{F7A6534C-CF9E-44A3-97ED-97A0C9545E6A}">
      <dsp:nvSpPr>
        <dsp:cNvPr id="0" name=""/>
        <dsp:cNvSpPr/>
      </dsp:nvSpPr>
      <dsp:spPr>
        <a:xfrm rot="5400000">
          <a:off x="4962138" y="2470361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FA73-3D8E-4BB4-98B2-B6505B819A74}">
      <dsp:nvSpPr>
        <dsp:cNvPr id="0" name=""/>
        <dsp:cNvSpPr/>
      </dsp:nvSpPr>
      <dsp:spPr>
        <a:xfrm>
          <a:off x="3496374" y="2671544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Mapping Business Ids with Image IDs</a:t>
          </a:r>
        </a:p>
      </dsp:txBody>
      <dsp:txXfrm>
        <a:off x="3518821" y="2693991"/>
        <a:ext cx="3020756" cy="721518"/>
      </dsp:txXfrm>
    </dsp:sp>
    <dsp:sp modelId="{204CEEE3-BCCF-42C4-9A86-2D02F52CDC65}">
      <dsp:nvSpPr>
        <dsp:cNvPr id="0" name=""/>
        <dsp:cNvSpPr/>
      </dsp:nvSpPr>
      <dsp:spPr>
        <a:xfrm>
          <a:off x="6991216" y="602230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Biz-Label Dataset</a:t>
          </a:r>
        </a:p>
      </dsp:txBody>
      <dsp:txXfrm>
        <a:off x="7013663" y="624677"/>
        <a:ext cx="3020756" cy="721518"/>
      </dsp:txXfrm>
    </dsp:sp>
    <dsp:sp modelId="{80BA26B3-F9CC-46A5-ABAC-F6B5E050F54A}">
      <dsp:nvSpPr>
        <dsp:cNvPr id="0" name=""/>
        <dsp:cNvSpPr/>
      </dsp:nvSpPr>
      <dsp:spPr>
        <a:xfrm rot="5400000">
          <a:off x="8456980" y="1435704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4C324-A640-4373-8ACA-C137F820F863}">
      <dsp:nvSpPr>
        <dsp:cNvPr id="0" name=""/>
        <dsp:cNvSpPr/>
      </dsp:nvSpPr>
      <dsp:spPr>
        <a:xfrm>
          <a:off x="6991216" y="1636887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-&gt; Removing Business with no Labels and Labels &gt; 5</a:t>
          </a:r>
          <a:endParaRPr lang="en-US" sz="1600" kern="1200" dirty="0"/>
        </a:p>
      </dsp:txBody>
      <dsp:txXfrm>
        <a:off x="7013663" y="1659334"/>
        <a:ext cx="3020756" cy="721518"/>
      </dsp:txXfrm>
    </dsp:sp>
    <dsp:sp modelId="{E745B865-B2C3-4005-A8BD-75D88545C72A}">
      <dsp:nvSpPr>
        <dsp:cNvPr id="0" name=""/>
        <dsp:cNvSpPr/>
      </dsp:nvSpPr>
      <dsp:spPr>
        <a:xfrm rot="5400000">
          <a:off x="8456980" y="2470361"/>
          <a:ext cx="134122" cy="13412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0DEEB-FF9F-41E3-9FBA-BC9F6F5AA075}">
      <dsp:nvSpPr>
        <dsp:cNvPr id="0" name=""/>
        <dsp:cNvSpPr/>
      </dsp:nvSpPr>
      <dsp:spPr>
        <a:xfrm>
          <a:off x="6991216" y="2671544"/>
          <a:ext cx="3065650" cy="7664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Mapping Business Ids with Labels </a:t>
          </a:r>
        </a:p>
      </dsp:txBody>
      <dsp:txXfrm>
        <a:off x="7013663" y="2693991"/>
        <a:ext cx="3020756" cy="721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1851-99BD-4AA8-83CB-C2ECC9081623}">
      <dsp:nvSpPr>
        <dsp:cNvPr id="0" name=""/>
        <dsp:cNvSpPr/>
      </dsp:nvSpPr>
      <dsp:spPr>
        <a:xfrm>
          <a:off x="3699851" y="-226383"/>
          <a:ext cx="2607947" cy="1397647"/>
        </a:xfrm>
        <a:prstGeom prst="wedgeRoundRect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Play UI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Lightbend</a:t>
          </a:r>
          <a:r>
            <a:rPr lang="en-US" sz="1800" kern="1200" dirty="0"/>
            <a:t> Activator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Display All Predictions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Display Search Results</a:t>
          </a:r>
        </a:p>
      </dsp:txBody>
      <dsp:txXfrm>
        <a:off x="3768079" y="-158155"/>
        <a:ext cx="2471491" cy="1261191"/>
      </dsp:txXfrm>
    </dsp:sp>
    <dsp:sp modelId="{F478D5A1-E8E6-4DC6-BA85-29D48D2EB6C0}">
      <dsp:nvSpPr>
        <dsp:cNvPr id="0" name=""/>
        <dsp:cNvSpPr/>
      </dsp:nvSpPr>
      <dsp:spPr>
        <a:xfrm rot="2944445">
          <a:off x="5717562" y="1390408"/>
          <a:ext cx="765336" cy="4271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45715" y="1475843"/>
        <a:ext cx="509030" cy="256306"/>
      </dsp:txXfrm>
    </dsp:sp>
    <dsp:sp modelId="{DCF2AE18-7CC8-48E9-A147-9DFCC15B9B1B}">
      <dsp:nvSpPr>
        <dsp:cNvPr id="0" name=""/>
        <dsp:cNvSpPr/>
      </dsp:nvSpPr>
      <dsp:spPr>
        <a:xfrm>
          <a:off x="5451924" y="2057746"/>
          <a:ext cx="3259183" cy="162211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Responds to Yelp User Requests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Fetches results from MySQL</a:t>
          </a:r>
        </a:p>
      </dsp:txBody>
      <dsp:txXfrm>
        <a:off x="5451924" y="2057746"/>
        <a:ext cx="3179998" cy="1622110"/>
      </dsp:txXfrm>
    </dsp:sp>
    <dsp:sp modelId="{60F091A7-768A-4E3A-B898-54E02293E682}">
      <dsp:nvSpPr>
        <dsp:cNvPr id="0" name=""/>
        <dsp:cNvSpPr/>
      </dsp:nvSpPr>
      <dsp:spPr>
        <a:xfrm rot="10771420">
          <a:off x="4590937" y="2672737"/>
          <a:ext cx="765336" cy="4271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19090" y="2758172"/>
        <a:ext cx="509030" cy="256306"/>
      </dsp:txXfrm>
    </dsp:sp>
    <dsp:sp modelId="{8D44AE64-7DBB-4D0D-B47A-32C8FDD820B0}">
      <dsp:nvSpPr>
        <dsp:cNvPr id="0" name=""/>
        <dsp:cNvSpPr/>
      </dsp:nvSpPr>
      <dsp:spPr>
        <a:xfrm>
          <a:off x="1338234" y="1926736"/>
          <a:ext cx="3157052" cy="1953379"/>
        </a:xfrm>
        <a:prstGeom prst="ca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Id, Name, Label Prediction Y/N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Stored in MySQL</a:t>
          </a:r>
        </a:p>
      </dsp:txBody>
      <dsp:txXfrm>
        <a:off x="1338234" y="2415081"/>
        <a:ext cx="3157052" cy="1220862"/>
      </dsp:txXfrm>
    </dsp:sp>
    <dsp:sp modelId="{EDE0AA05-735A-4182-B955-91BE3441449C}">
      <dsp:nvSpPr>
        <dsp:cNvPr id="0" name=""/>
        <dsp:cNvSpPr/>
      </dsp:nvSpPr>
      <dsp:spPr>
        <a:xfrm rot="18638817">
          <a:off x="3373095" y="1387963"/>
          <a:ext cx="765336" cy="4271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01248" y="1473398"/>
        <a:ext cx="509030" cy="256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9749C-655C-4F6B-943D-A49B8A8AD3E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F5650-AD7A-4381-B584-906D93F9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  <a:r>
              <a:rPr lang="en-US" baseline="0" dirty="0"/>
              <a:t> our model graph(Iteration vs score) with actual dl4j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F5650-AD7A-4381-B584-906D93F9A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4F9C3D-0EF8-45C7-B745-8CDC7F0141A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15055" cy="2387600"/>
          </a:xfrm>
        </p:spPr>
        <p:txBody>
          <a:bodyPr>
            <a:normAutofit/>
          </a:bodyPr>
          <a:lstStyle/>
          <a:p>
            <a:r>
              <a:rPr lang="en-US" dirty="0"/>
              <a:t>Yelp Restaurant </a:t>
            </a:r>
            <a:br>
              <a:rPr lang="en-US" dirty="0"/>
            </a:br>
            <a:r>
              <a:rPr lang="en-US" dirty="0"/>
              <a:t>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Team Members</a:t>
            </a:r>
            <a:endParaRPr lang="en-US" dirty="0"/>
          </a:p>
          <a:p>
            <a:r>
              <a:rPr lang="en-US" dirty="0"/>
              <a:t>Kunal </a:t>
            </a:r>
            <a:r>
              <a:rPr lang="en-US" dirty="0" err="1"/>
              <a:t>singh</a:t>
            </a:r>
            <a:r>
              <a:rPr lang="en-US" dirty="0"/>
              <a:t> Deora</a:t>
            </a:r>
          </a:p>
          <a:p>
            <a:r>
              <a:rPr lang="en-US" dirty="0" err="1"/>
              <a:t>Manasi</a:t>
            </a:r>
            <a:r>
              <a:rPr lang="en-US" dirty="0"/>
              <a:t> </a:t>
            </a:r>
            <a:r>
              <a:rPr lang="en-US" dirty="0" err="1"/>
              <a:t>laddha</a:t>
            </a:r>
            <a:endParaRPr lang="en-US" dirty="0"/>
          </a:p>
          <a:p>
            <a:r>
              <a:rPr lang="en-US" dirty="0" err="1"/>
              <a:t>Pranay</a:t>
            </a:r>
            <a:r>
              <a:rPr lang="en-US" dirty="0"/>
              <a:t> </a:t>
            </a:r>
            <a:r>
              <a:rPr lang="en-US" dirty="0" err="1"/>
              <a:t>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0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 CNN Model</a:t>
            </a:r>
            <a:endParaRPr lang="en-US" dirty="0"/>
          </a:p>
        </p:txBody>
      </p:sp>
      <p:pic>
        <p:nvPicPr>
          <p:cNvPr id="3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9" y="269659"/>
            <a:ext cx="1391304" cy="546583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23393" y="1856721"/>
            <a:ext cx="95959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Normalization, Shuffle and Split ND4J Dataset : </a:t>
            </a:r>
            <a:r>
              <a:rPr lang="en-US" dirty="0"/>
              <a:t>80 % Training and 20%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Convert this to Dataset Listener to Work in Mini Batch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Layers of Model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1)  Convolution Layer</a:t>
            </a:r>
            <a:r>
              <a:rPr lang="en-US" dirty="0"/>
              <a:t>: 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Input Feature Matrix</a:t>
            </a:r>
            <a:r>
              <a:rPr lang="en-US" b="1" dirty="0"/>
              <a:t> – 16384 Features + 2 Labels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2) Subsampling layer</a:t>
            </a:r>
            <a:r>
              <a:rPr lang="en-US" dirty="0"/>
              <a:t>: Shuffle the data for each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3) Dense Layer</a:t>
            </a:r>
            <a:r>
              <a:rPr lang="en-US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Hidden Layer that classify features extracted by the convolutional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4) Output Layer : 2 Outputs - 0  or 1 for the Model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Configuration: Stride: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2,2) Learning rate (0.01) epochs(20)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and saving the CNN  as  </a:t>
            </a:r>
            <a:r>
              <a:rPr lang="en-US" dirty="0" err="1"/>
              <a:t>Model.json</a:t>
            </a:r>
            <a:r>
              <a:rPr lang="en-US" dirty="0"/>
              <a:t> with Model configurations and </a:t>
            </a:r>
            <a:r>
              <a:rPr lang="en-US" dirty="0" err="1"/>
              <a:t>Model.bin</a:t>
            </a:r>
            <a:r>
              <a:rPr lang="en-US" dirty="0"/>
              <a:t> with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in Implementing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 Parameter Selection for CNN Model Architecture to Improve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Learning 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Stride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Layers*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Iterations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Epochs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Dataset Counts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Execution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Sequential Execution of Each Model took 30-40 minutes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Parallel Execution of 5 Models took 100 minutes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Memory Overflow with ND4J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Mini Batches to avoid overflow issues with 7000 images. Batch Size 128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Created Data Set Iterator instead of Dataset Object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" y="2843213"/>
            <a:ext cx="5801179" cy="34136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843213"/>
            <a:ext cx="5420057" cy="34136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9776" y="247388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3889" y="247388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model by DL4J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549" y="1881188"/>
            <a:ext cx="67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Obtained using </a:t>
            </a:r>
            <a:r>
              <a:rPr lang="en-US" dirty="0" err="1"/>
              <a:t>DeepLearning</a:t>
            </a:r>
            <a:r>
              <a:rPr lang="en-US" dirty="0"/>
              <a:t> visualization UI : </a:t>
            </a:r>
            <a:r>
              <a:rPr lang="en-US" u="sng" dirty="0"/>
              <a:t>localhost:9000/train</a:t>
            </a:r>
          </a:p>
        </p:txBody>
      </p:sp>
    </p:spTree>
    <p:extLst>
      <p:ext uri="{BB962C8B-B14F-4D97-AF65-F5344CB8AC3E}">
        <p14:creationId xmlns:p14="http://schemas.microsoft.com/office/powerpoint/2010/main" val="335582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76" y="170730"/>
            <a:ext cx="10058400" cy="7000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of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9" y="3966102"/>
            <a:ext cx="5575587" cy="1117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9" y="870799"/>
            <a:ext cx="3867349" cy="1168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9" y="2299188"/>
            <a:ext cx="2965602" cy="1130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" y="2308166"/>
            <a:ext cx="3022755" cy="1193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9" y="856417"/>
            <a:ext cx="3479979" cy="128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2040" y="141999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5391" y="280655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2040" y="451529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5391" y="135031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2040" y="282539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Label 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9" y="3826110"/>
            <a:ext cx="4045158" cy="23305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89778" y="4714396"/>
            <a:ext cx="4057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Validating Model via Predicting for </a:t>
            </a:r>
          </a:p>
          <a:p>
            <a:r>
              <a:rPr lang="en-US" dirty="0"/>
              <a:t>Business not used in Training and Testing </a:t>
            </a:r>
          </a:p>
          <a:p>
            <a:r>
              <a:rPr lang="en-US" dirty="0"/>
              <a:t>Validation Accuracy = 62.8 %</a:t>
            </a:r>
          </a:p>
        </p:txBody>
      </p:sp>
    </p:spTree>
    <p:extLst>
      <p:ext uri="{BB962C8B-B14F-4D97-AF65-F5344CB8AC3E}">
        <p14:creationId xmlns:p14="http://schemas.microsoft.com/office/powerpoint/2010/main" val="104213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User Interface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7320"/>
              </p:ext>
            </p:extLst>
          </p:nvPr>
        </p:nvGraphicFramePr>
        <p:xfrm>
          <a:off x="1096963" y="2325627"/>
          <a:ext cx="10058717" cy="471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1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1002270"/>
          </a:xfrm>
        </p:spPr>
        <p:txBody>
          <a:bodyPr/>
          <a:lstStyle/>
          <a:p>
            <a:pPr algn="ctr"/>
            <a:r>
              <a:rPr lang="en-US" dirty="0"/>
              <a:t>UI using Play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864"/>
            <a:ext cx="12192000" cy="48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9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9101989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5540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</a:t>
                      </a:r>
                      <a:r>
                        <a:rPr lang="en-US" baseline="0" dirty="0"/>
                        <a:t> Criteria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1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yelp businesses(5)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5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label classification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Proposed accuracy of our model (63%)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8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Since we have saved the CNN model, we can use it to perform real time predictions for business when a new image is uploaded.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 Models for the remaining 5 Business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Leverage the complete dataset to improve the model accuracy further</a:t>
            </a:r>
          </a:p>
        </p:txBody>
      </p:sp>
    </p:spTree>
    <p:extLst>
      <p:ext uri="{BB962C8B-B14F-4D97-AF65-F5344CB8AC3E}">
        <p14:creationId xmlns:p14="http://schemas.microsoft.com/office/powerpoint/2010/main" val="417493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11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Yelp users have to manually select restaurant label when they are uploading 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Selecting label is optional ; leaving some restaurants partially/uncategorized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No model available to automatically tag images with multiple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Human image tagging is not accurate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547371"/>
            <a:ext cx="10058400" cy="1696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Build a predictive model which classify user-submitted photos and automatically tag restaurants with multiple labels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0: </a:t>
            </a:r>
            <a:r>
              <a:rPr lang="en-US" dirty="0" err="1"/>
              <a:t>good_for_lunch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1: </a:t>
            </a:r>
            <a:r>
              <a:rPr lang="en-US" dirty="0" err="1"/>
              <a:t>good_for_dinner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2: </a:t>
            </a:r>
            <a:r>
              <a:rPr lang="en-US" dirty="0" err="1"/>
              <a:t>takes_reservations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3: </a:t>
            </a:r>
            <a:r>
              <a:rPr lang="en-US" dirty="0" err="1"/>
              <a:t>outdoor_seating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4: </a:t>
            </a:r>
            <a:r>
              <a:rPr lang="en-US" dirty="0" err="1"/>
              <a:t>restaurant_is_expensive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Actors/Use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algn="ctr"/>
            <a:r>
              <a:rPr lang="en-US" sz="2400" b="1" dirty="0"/>
              <a:t>Actor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business is our sole actor in the system</a:t>
            </a:r>
          </a:p>
          <a:p>
            <a:endParaRPr lang="en-US" dirty="0"/>
          </a:p>
          <a:p>
            <a:pPr algn="ctr"/>
            <a:r>
              <a:rPr lang="en-US" b="1" dirty="0"/>
              <a:t>Use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user can see the predicted tags for the business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user can search the businesses based on a tag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2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88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4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Magnitude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train_photos.tgz</a:t>
            </a:r>
            <a:r>
              <a:rPr lang="en-US" dirty="0"/>
              <a:t> - photos of the training set  (</a:t>
            </a:r>
            <a:r>
              <a:rPr lang="en-US" b="1" dirty="0"/>
              <a:t>7000 images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test_photos.tgz</a:t>
            </a:r>
            <a:r>
              <a:rPr lang="en-US" dirty="0"/>
              <a:t> - photos of the test set (</a:t>
            </a:r>
            <a:r>
              <a:rPr lang="en-US" b="1" dirty="0"/>
              <a:t>500 images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train_photo_to_biz_ids.csv</a:t>
            </a:r>
            <a:r>
              <a:rPr lang="en-US" dirty="0"/>
              <a:t> - maps the photo id to business id ( </a:t>
            </a:r>
            <a:r>
              <a:rPr lang="en-US" b="1" dirty="0"/>
              <a:t>7000 rows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test_photo_to_biz_ids.csv</a:t>
            </a:r>
            <a:r>
              <a:rPr lang="en-US" dirty="0"/>
              <a:t> - maps the photo id to business id ( </a:t>
            </a:r>
            <a:r>
              <a:rPr lang="en-US" b="1" dirty="0"/>
              <a:t>500 rows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train.csv</a:t>
            </a:r>
            <a:r>
              <a:rPr lang="en-US" dirty="0"/>
              <a:t> - main training dataset. Includes the business id's, and their corresponding labels. (</a:t>
            </a:r>
            <a:r>
              <a:rPr lang="en-US" b="1" dirty="0"/>
              <a:t>2000 rows</a:t>
            </a:r>
            <a:r>
              <a:rPr lang="en-US" dirty="0"/>
              <a:t>)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Reference link : </a:t>
            </a:r>
            <a:r>
              <a:rPr lang="en-US" b="1" dirty="0"/>
              <a:t>https://www.kaggle.com/c/yelp-restaurant-photo-classification/data</a:t>
            </a:r>
          </a:p>
          <a:p>
            <a:pPr marL="0" indent="0" algn="just">
              <a:buNone/>
            </a:pPr>
            <a:r>
              <a:rPr lang="en-US" dirty="0"/>
              <a:t>Note – 12 % of Original Data (6.5GB)</a:t>
            </a:r>
          </a:p>
        </p:txBody>
      </p:sp>
    </p:spTree>
    <p:extLst>
      <p:ext uri="{BB962C8B-B14F-4D97-AF65-F5344CB8AC3E}">
        <p14:creationId xmlns:p14="http://schemas.microsoft.com/office/powerpoint/2010/main" val="38650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User Interface </a:t>
            </a:r>
            <a:r>
              <a:rPr lang="en-US" dirty="0"/>
              <a:t>– Play Framework, Scala Controllers, </a:t>
            </a:r>
            <a:r>
              <a:rPr lang="en-US" dirty="0" err="1"/>
              <a:t>Lightbend</a:t>
            </a:r>
            <a:r>
              <a:rPr lang="en-US" dirty="0"/>
              <a:t> Activator, JavaScript, Bootstrap, CSS, HTML</a:t>
            </a:r>
          </a:p>
          <a:p>
            <a:r>
              <a:rPr lang="en-US" b="1" dirty="0"/>
              <a:t>Database </a:t>
            </a:r>
            <a:r>
              <a:rPr lang="en-US" dirty="0"/>
              <a:t>– In memory database (MySQL) and Slick for database querying</a:t>
            </a:r>
          </a:p>
          <a:p>
            <a:r>
              <a:rPr lang="en-US" b="1" dirty="0"/>
              <a:t>Apache Spark </a:t>
            </a:r>
            <a:r>
              <a:rPr lang="en-US" dirty="0"/>
              <a:t>– Scala Integration – Convolutional Neural Network Algorithm implemented in Scala using DeepLearning4J.</a:t>
            </a:r>
          </a:p>
          <a:p>
            <a:r>
              <a:rPr lang="en-US" b="1" dirty="0"/>
              <a:t>Data Cleaning &amp; Preparation</a:t>
            </a:r>
            <a:r>
              <a:rPr lang="en-US" dirty="0"/>
              <a:t> – Scala, MS Excel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3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Vector Generation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617135"/>
              </p:ext>
            </p:extLst>
          </p:nvPr>
        </p:nvGraphicFramePr>
        <p:xfrm>
          <a:off x="1096963" y="1456151"/>
          <a:ext cx="10058400" cy="404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1096646" y="5078895"/>
            <a:ext cx="10058400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Transformed Data Set to Generate ND4J Dataset  </a:t>
            </a:r>
          </a:p>
          <a:p>
            <a:pPr algn="ctr"/>
            <a:r>
              <a:rPr lang="en-US" b="1" dirty="0"/>
              <a:t>List  [ </a:t>
            </a:r>
            <a:r>
              <a:rPr lang="en-US" b="1" dirty="0" err="1"/>
              <a:t>Int</a:t>
            </a:r>
            <a:r>
              <a:rPr lang="en-US" b="1" dirty="0"/>
              <a:t>, String , Vector[</a:t>
            </a:r>
            <a:r>
              <a:rPr lang="en-US" b="1" dirty="0" err="1"/>
              <a:t>Int</a:t>
            </a:r>
            <a:r>
              <a:rPr lang="en-US" b="1" dirty="0"/>
              <a:t>], List[</a:t>
            </a:r>
            <a:r>
              <a:rPr lang="en-US" b="1" dirty="0" err="1"/>
              <a:t>Int</a:t>
            </a:r>
            <a:r>
              <a:rPr lang="en-US" b="1" dirty="0"/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78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Vector Generation Continued….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05895"/>
            <a:ext cx="6148552" cy="402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55" y="1905896"/>
            <a:ext cx="642182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619</Words>
  <Application>Microsoft Office PowerPoint</Application>
  <PresentationFormat>Widescreen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Yelp Restaurant  Image Classification</vt:lpstr>
      <vt:lpstr>PowerPoint Presentation</vt:lpstr>
      <vt:lpstr>Our Proposal</vt:lpstr>
      <vt:lpstr>Actors/Use Cases</vt:lpstr>
      <vt:lpstr>Architecture of Application</vt:lpstr>
      <vt:lpstr>Magnitude of Dataset</vt:lpstr>
      <vt:lpstr>Infrastructure</vt:lpstr>
      <vt:lpstr>Feature Vector Generation</vt:lpstr>
      <vt:lpstr>Feature Vector Generation Continued….</vt:lpstr>
      <vt:lpstr>Image Classifier CNN Model</vt:lpstr>
      <vt:lpstr>Challenges in Implementing CNN</vt:lpstr>
      <vt:lpstr>Analysis of Model</vt:lpstr>
      <vt:lpstr>Evaluation of Models</vt:lpstr>
      <vt:lpstr>Architecture of User Interface</vt:lpstr>
      <vt:lpstr>UI using Play Framework</vt:lpstr>
      <vt:lpstr>Acceptance Criteria </vt:lpstr>
      <vt:lpstr>Future Scope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 Image Classification</dc:title>
  <dc:creator>Kunal</dc:creator>
  <cp:lastModifiedBy>Manasi Laddha</cp:lastModifiedBy>
  <cp:revision>23</cp:revision>
  <dcterms:created xsi:type="dcterms:W3CDTF">2017-04-21T07:16:00Z</dcterms:created>
  <dcterms:modified xsi:type="dcterms:W3CDTF">2017-04-28T21:45:31Z</dcterms:modified>
</cp:coreProperties>
</file>