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51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7442" t="10341" r="17442" b="9000"/>
          <a:stretch>
            <a:fillRect/>
          </a:stretch>
        </p:blipFill>
        <p:spPr bwMode="auto">
          <a:xfrm>
            <a:off x="0" y="0"/>
            <a:ext cx="91440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609600" y="4343400"/>
            <a:ext cx="7772400" cy="2209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 	This is User view.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 	Medicine name may be same but grouped by Date of Issue.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	Each Medicine Total qty and qty held is stock is showing.</a:t>
            </a:r>
          </a:p>
          <a:p>
            <a:pPr>
              <a:buFont typeface="Wingdings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914400" y="1752600"/>
            <a:ext cx="9144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162300" y="1781175"/>
            <a:ext cx="9144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Elbow Connector 8"/>
          <p:cNvCxnSpPr>
            <a:stCxn id="7" idx="2"/>
          </p:cNvCxnSpPr>
          <p:nvPr/>
        </p:nvCxnSpPr>
        <p:spPr>
          <a:xfrm rot="10800000" flipH="1" flipV="1">
            <a:off x="3162299" y="2047874"/>
            <a:ext cx="2895601" cy="3219449"/>
          </a:xfrm>
          <a:prstGeom prst="bentConnector4">
            <a:avLst>
              <a:gd name="adj1" fmla="val -7895"/>
              <a:gd name="adj2" fmla="val 51479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33adsr</dc:creator>
  <cp:lastModifiedBy>user</cp:lastModifiedBy>
  <cp:revision>12</cp:revision>
  <dcterms:created xsi:type="dcterms:W3CDTF">2006-08-16T00:00:00Z</dcterms:created>
  <dcterms:modified xsi:type="dcterms:W3CDTF">2023-09-14T05:59:32Z</dcterms:modified>
</cp:coreProperties>
</file>