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12F"/>
    <a:srgbClr val="6B2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all bacup CP Singh\logo\Untitled-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447800"/>
            <a:ext cx="1676400" cy="1516234"/>
          </a:xfrm>
          <a:prstGeom prst="rect">
            <a:avLst/>
          </a:prstGeom>
          <a:noFill/>
        </p:spPr>
      </p:pic>
      <p:pic>
        <p:nvPicPr>
          <p:cNvPr id="1026" name="Picture 2" descr="D:\all bacup CP Singh\logo\NEW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43050"/>
            <a:ext cx="1752600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" y="1600200"/>
            <a:ext cx="8499734" cy="1447800"/>
            <a:chOff x="381000" y="1600200"/>
            <a:chExt cx="8499734" cy="1447800"/>
          </a:xfrm>
        </p:grpSpPr>
        <p:grpSp>
          <p:nvGrpSpPr>
            <p:cNvPr id="12" name="Group 11"/>
            <p:cNvGrpSpPr/>
            <p:nvPr/>
          </p:nvGrpSpPr>
          <p:grpSpPr>
            <a:xfrm>
              <a:off x="381000" y="1600200"/>
              <a:ext cx="8499734" cy="1447800"/>
              <a:chOff x="457200" y="1676400"/>
              <a:chExt cx="8499734" cy="1447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200" y="1676400"/>
                <a:ext cx="8499734" cy="1447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  <a:bevelB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8200" y="1752600"/>
                <a:ext cx="75438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Black" pitchFamily="34" charset="0"/>
                  </a:rPr>
                  <a:t>E-POLYCLINIC MGT</a:t>
                </a:r>
              </a:p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Black" pitchFamily="34" charset="0"/>
                  </a:rPr>
                  <a:t>SYS</a:t>
                </a:r>
              </a:p>
            </p:txBody>
          </p:sp>
        </p:grpSp>
        <p:pic>
          <p:nvPicPr>
            <p:cNvPr id="1026" name="Picture 2" descr="C:\xampp1\htdocs\disp\12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9730" y="1706380"/>
              <a:ext cx="1371600" cy="1182413"/>
            </a:xfrm>
            <a:prstGeom prst="rect">
              <a:avLst/>
            </a:prstGeom>
            <a:noFill/>
          </p:spPr>
        </p:pic>
        <p:pic>
          <p:nvPicPr>
            <p:cNvPr id="2" name="Picture 2" descr="C:\xampp1\htdocs\disp\For Project\Medicine\10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36370" y="1706380"/>
              <a:ext cx="1371600" cy="125486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00200"/>
            <a:ext cx="8499734" cy="14478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0" rtlCol="0" anchor="t"/>
          <a:lstStyle/>
          <a:p>
            <a:pPr algn="ctr"/>
            <a:r>
              <a:rPr lang="en-US" sz="54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e-COMPLAINTS</a:t>
            </a:r>
          </a:p>
        </p:txBody>
      </p:sp>
      <p:pic>
        <p:nvPicPr>
          <p:cNvPr id="9" name="Picture 6" descr="D:\all bacup CP Singh\logo\Untitled-1.gif">
            <a:extLst>
              <a:ext uri="{FF2B5EF4-FFF2-40B4-BE49-F238E27FC236}">
                <a16:creationId xmlns:a16="http://schemas.microsoft.com/office/drawing/2014/main" id="{525713F9-86CE-400B-B844-92FB92C4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67" y="1752600"/>
            <a:ext cx="1674033" cy="1144800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44F79D-DA4A-4561-9359-EC0EF5F01C09}"/>
              </a:ext>
            </a:extLst>
          </p:cNvPr>
          <p:cNvGrpSpPr/>
          <p:nvPr/>
        </p:nvGrpSpPr>
        <p:grpSpPr>
          <a:xfrm>
            <a:off x="1896216" y="4368845"/>
            <a:ext cx="1229193" cy="923172"/>
            <a:chOff x="4239873" y="1641231"/>
            <a:chExt cx="1229193" cy="923172"/>
          </a:xfrm>
        </p:grpSpPr>
        <p:pic>
          <p:nvPicPr>
            <p:cNvPr id="15" name="Picture 14" descr="fmn sigm with jimmy GIF Image.gif">
              <a:extLst>
                <a:ext uri="{FF2B5EF4-FFF2-40B4-BE49-F238E27FC236}">
                  <a16:creationId xmlns:a16="http://schemas.microsoft.com/office/drawing/2014/main" id="{82FE0DF1-3BE0-46C5-A669-46EE7474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10000" contrast="20000"/>
            </a:blip>
            <a:srcRect l="10385" t="13359" r="14787" b="4198"/>
            <a:stretch>
              <a:fillRect/>
            </a:stretch>
          </p:blipFill>
          <p:spPr>
            <a:xfrm>
              <a:off x="4239873" y="1641231"/>
              <a:ext cx="1229193" cy="9231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B1395E-7672-4F06-AF82-5E26E2DB347B}"/>
                </a:ext>
              </a:extLst>
            </p:cNvPr>
            <p:cNvSpPr/>
            <p:nvPr/>
          </p:nvSpPr>
          <p:spPr>
            <a:xfrm>
              <a:off x="4261066" y="2152868"/>
              <a:ext cx="339088" cy="16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F83187-EC12-4D65-9E81-52EC86CF08CA}"/>
                </a:ext>
              </a:extLst>
            </p:cNvPr>
            <p:cNvSpPr/>
            <p:nvPr/>
          </p:nvSpPr>
          <p:spPr>
            <a:xfrm>
              <a:off x="5045206" y="2130623"/>
              <a:ext cx="339088" cy="189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3A36B0-5CDB-42CC-A578-7CF4A34CE53F}"/>
                </a:ext>
              </a:extLst>
            </p:cNvPr>
            <p:cNvSpPr/>
            <p:nvPr/>
          </p:nvSpPr>
          <p:spPr>
            <a:xfrm>
              <a:off x="5024013" y="1707966"/>
              <a:ext cx="339088" cy="189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0456736-C95C-4FC9-B887-7BBB380EB144}"/>
                </a:ext>
              </a:extLst>
            </p:cNvPr>
            <p:cNvSpPr/>
            <p:nvPr/>
          </p:nvSpPr>
          <p:spPr>
            <a:xfrm>
              <a:off x="5013417" y="1714713"/>
              <a:ext cx="324670" cy="193459"/>
            </a:xfrm>
            <a:custGeom>
              <a:avLst/>
              <a:gdLst>
                <a:gd name="connsiteX0" fmla="*/ 0 w 2188564"/>
                <a:gd name="connsiteY0" fmla="*/ 1229193 h 1229193"/>
                <a:gd name="connsiteX1" fmla="*/ 899410 w 2188564"/>
                <a:gd name="connsiteY1" fmla="*/ 509665 h 1229193"/>
                <a:gd name="connsiteX2" fmla="*/ 989351 w 2188564"/>
                <a:gd name="connsiteY2" fmla="*/ 614596 h 1229193"/>
                <a:gd name="connsiteX3" fmla="*/ 2188564 w 2188564"/>
                <a:gd name="connsiteY3" fmla="*/ 0 h 1229193"/>
                <a:gd name="connsiteX4" fmla="*/ 644577 w 2188564"/>
                <a:gd name="connsiteY4" fmla="*/ 1139252 h 1229193"/>
                <a:gd name="connsiteX5" fmla="*/ 584616 w 2188564"/>
                <a:gd name="connsiteY5" fmla="*/ 1019331 h 1229193"/>
                <a:gd name="connsiteX6" fmla="*/ 0 w 2188564"/>
                <a:gd name="connsiteY6" fmla="*/ 1229193 h 12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564" h="1229193">
                  <a:moveTo>
                    <a:pt x="0" y="1229193"/>
                  </a:moveTo>
                  <a:lnTo>
                    <a:pt x="899410" y="509665"/>
                  </a:lnTo>
                  <a:lnTo>
                    <a:pt x="989351" y="614596"/>
                  </a:lnTo>
                  <a:lnTo>
                    <a:pt x="2188564" y="0"/>
                  </a:lnTo>
                  <a:lnTo>
                    <a:pt x="644577" y="1139252"/>
                  </a:lnTo>
                  <a:lnTo>
                    <a:pt x="584616" y="1019331"/>
                  </a:lnTo>
                  <a:lnTo>
                    <a:pt x="0" y="122919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22F01F9-5B7D-4F06-AA10-9E96C3494B12}"/>
                </a:ext>
              </a:extLst>
            </p:cNvPr>
            <p:cNvSpPr/>
            <p:nvPr/>
          </p:nvSpPr>
          <p:spPr>
            <a:xfrm>
              <a:off x="5055803" y="2108378"/>
              <a:ext cx="339088" cy="209140"/>
            </a:xfrm>
            <a:custGeom>
              <a:avLst/>
              <a:gdLst>
                <a:gd name="connsiteX0" fmla="*/ 0 w 2188564"/>
                <a:gd name="connsiteY0" fmla="*/ 1229193 h 1229193"/>
                <a:gd name="connsiteX1" fmla="*/ 899410 w 2188564"/>
                <a:gd name="connsiteY1" fmla="*/ 509665 h 1229193"/>
                <a:gd name="connsiteX2" fmla="*/ 989351 w 2188564"/>
                <a:gd name="connsiteY2" fmla="*/ 614596 h 1229193"/>
                <a:gd name="connsiteX3" fmla="*/ 2188564 w 2188564"/>
                <a:gd name="connsiteY3" fmla="*/ 0 h 1229193"/>
                <a:gd name="connsiteX4" fmla="*/ 644577 w 2188564"/>
                <a:gd name="connsiteY4" fmla="*/ 1139252 h 1229193"/>
                <a:gd name="connsiteX5" fmla="*/ 584616 w 2188564"/>
                <a:gd name="connsiteY5" fmla="*/ 1019331 h 1229193"/>
                <a:gd name="connsiteX6" fmla="*/ 0 w 2188564"/>
                <a:gd name="connsiteY6" fmla="*/ 1229193 h 12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564" h="1229193">
                  <a:moveTo>
                    <a:pt x="0" y="1229193"/>
                  </a:moveTo>
                  <a:lnTo>
                    <a:pt x="899410" y="509665"/>
                  </a:lnTo>
                  <a:lnTo>
                    <a:pt x="989351" y="614596"/>
                  </a:lnTo>
                  <a:lnTo>
                    <a:pt x="2188564" y="0"/>
                  </a:lnTo>
                  <a:lnTo>
                    <a:pt x="644577" y="1139252"/>
                  </a:lnTo>
                  <a:lnTo>
                    <a:pt x="584616" y="1019331"/>
                  </a:lnTo>
                  <a:lnTo>
                    <a:pt x="0" y="122919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C5877E6-A751-49DD-B7E4-7C6345396495}"/>
                </a:ext>
              </a:extLst>
            </p:cNvPr>
            <p:cNvSpPr/>
            <p:nvPr/>
          </p:nvSpPr>
          <p:spPr>
            <a:xfrm>
              <a:off x="4381275" y="1747533"/>
              <a:ext cx="245978" cy="148787"/>
            </a:xfrm>
            <a:custGeom>
              <a:avLst/>
              <a:gdLst>
                <a:gd name="connsiteX0" fmla="*/ 1708878 w 1768839"/>
                <a:gd name="connsiteY0" fmla="*/ 974361 h 1019331"/>
                <a:gd name="connsiteX1" fmla="*/ 674557 w 1768839"/>
                <a:gd name="connsiteY1" fmla="*/ 269823 h 1019331"/>
                <a:gd name="connsiteX2" fmla="*/ 644577 w 1768839"/>
                <a:gd name="connsiteY2" fmla="*/ 404735 h 1019331"/>
                <a:gd name="connsiteX3" fmla="*/ 0 w 1768839"/>
                <a:gd name="connsiteY3" fmla="*/ 0 h 1019331"/>
                <a:gd name="connsiteX4" fmla="*/ 1034321 w 1768839"/>
                <a:gd name="connsiteY4" fmla="*/ 854439 h 1019331"/>
                <a:gd name="connsiteX5" fmla="*/ 1034321 w 1768839"/>
                <a:gd name="connsiteY5" fmla="*/ 749508 h 1019331"/>
                <a:gd name="connsiteX6" fmla="*/ 1768839 w 1768839"/>
                <a:gd name="connsiteY6" fmla="*/ 1019331 h 101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839" h="1019331">
                  <a:moveTo>
                    <a:pt x="1708878" y="974361"/>
                  </a:moveTo>
                  <a:lnTo>
                    <a:pt x="674557" y="269823"/>
                  </a:lnTo>
                  <a:lnTo>
                    <a:pt x="644577" y="404735"/>
                  </a:lnTo>
                  <a:lnTo>
                    <a:pt x="0" y="0"/>
                  </a:lnTo>
                  <a:lnTo>
                    <a:pt x="1034321" y="854439"/>
                  </a:lnTo>
                  <a:lnTo>
                    <a:pt x="1034321" y="749508"/>
                  </a:lnTo>
                  <a:lnTo>
                    <a:pt x="1768839" y="1019331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070EE5A-162B-4FB5-B48C-595159EF2287}"/>
                </a:ext>
              </a:extLst>
            </p:cNvPr>
            <p:cNvSpPr/>
            <p:nvPr/>
          </p:nvSpPr>
          <p:spPr>
            <a:xfrm>
              <a:off x="4285386" y="2143569"/>
              <a:ext cx="293922" cy="170667"/>
            </a:xfrm>
            <a:custGeom>
              <a:avLst/>
              <a:gdLst>
                <a:gd name="connsiteX0" fmla="*/ 2113613 w 2113613"/>
                <a:gd name="connsiteY0" fmla="*/ 1169233 h 1169233"/>
                <a:gd name="connsiteX1" fmla="*/ 899410 w 2113613"/>
                <a:gd name="connsiteY1" fmla="*/ 344774 h 1169233"/>
                <a:gd name="connsiteX2" fmla="*/ 839449 w 2113613"/>
                <a:gd name="connsiteY2" fmla="*/ 449705 h 1169233"/>
                <a:gd name="connsiteX3" fmla="*/ 0 w 2113613"/>
                <a:gd name="connsiteY3" fmla="*/ 0 h 1169233"/>
                <a:gd name="connsiteX4" fmla="*/ 1364105 w 2113613"/>
                <a:gd name="connsiteY4" fmla="*/ 1079292 h 1169233"/>
                <a:gd name="connsiteX5" fmla="*/ 1334125 w 2113613"/>
                <a:gd name="connsiteY5" fmla="*/ 944380 h 1169233"/>
                <a:gd name="connsiteX6" fmla="*/ 2113613 w 2113613"/>
                <a:gd name="connsiteY6" fmla="*/ 1169233 h 11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613" h="1169233">
                  <a:moveTo>
                    <a:pt x="2113613" y="1169233"/>
                  </a:moveTo>
                  <a:lnTo>
                    <a:pt x="899410" y="344774"/>
                  </a:lnTo>
                  <a:lnTo>
                    <a:pt x="839449" y="449705"/>
                  </a:lnTo>
                  <a:lnTo>
                    <a:pt x="0" y="0"/>
                  </a:lnTo>
                  <a:lnTo>
                    <a:pt x="1364105" y="1079292"/>
                  </a:lnTo>
                  <a:lnTo>
                    <a:pt x="1334125" y="944380"/>
                  </a:lnTo>
                  <a:lnTo>
                    <a:pt x="2113613" y="116923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>
                <a:latin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F84D5C-775F-46B8-B5D4-0798D1B9B5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800" y="1676400"/>
            <a:ext cx="1526400" cy="11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CE021E-9D8A-4E7E-AAC9-4F95850404D7}"/>
              </a:ext>
            </a:extLst>
          </p:cNvPr>
          <p:cNvSpPr txBox="1"/>
          <p:nvPr/>
        </p:nvSpPr>
        <p:spPr>
          <a:xfrm>
            <a:off x="174414" y="1497958"/>
            <a:ext cx="9169278" cy="3381496"/>
          </a:xfrm>
          <a:custGeom>
            <a:avLst/>
            <a:gdLst/>
            <a:ahLst/>
            <a:cxnLst/>
            <a:rect l="l" t="t" r="r" b="b"/>
            <a:pathLst>
              <a:path w="9169278" h="3381496">
                <a:moveTo>
                  <a:pt x="5112880" y="2280719"/>
                </a:moveTo>
                <a:cubicBezTo>
                  <a:pt x="5126147" y="2398919"/>
                  <a:pt x="5158110" y="2486966"/>
                  <a:pt x="5208767" y="2544861"/>
                </a:cubicBezTo>
                <a:cubicBezTo>
                  <a:pt x="5279929" y="2628083"/>
                  <a:pt x="5372801" y="2669695"/>
                  <a:pt x="5487383" y="2669695"/>
                </a:cubicBezTo>
                <a:cubicBezTo>
                  <a:pt x="5559750" y="2669695"/>
                  <a:pt x="5628500" y="2651603"/>
                  <a:pt x="5693631" y="2615419"/>
                </a:cubicBezTo>
                <a:cubicBezTo>
                  <a:pt x="5733433" y="2592503"/>
                  <a:pt x="5776251" y="2552097"/>
                  <a:pt x="5822083" y="2494203"/>
                </a:cubicBezTo>
                <a:lnTo>
                  <a:pt x="6004674" y="2511051"/>
                </a:lnTo>
                <a:lnTo>
                  <a:pt x="5988636" y="2491843"/>
                </a:lnTo>
                <a:cubicBezTo>
                  <a:pt x="5954638" y="2442542"/>
                  <a:pt x="5925352" y="2390302"/>
                  <a:pt x="5900777" y="2335121"/>
                </a:cubicBezTo>
                <a:lnTo>
                  <a:pt x="5882184" y="2280719"/>
                </a:lnTo>
                <a:close/>
                <a:moveTo>
                  <a:pt x="1999997" y="1879867"/>
                </a:moveTo>
                <a:cubicBezTo>
                  <a:pt x="1892652" y="1879867"/>
                  <a:pt x="1804001" y="1921176"/>
                  <a:pt x="1734046" y="2003796"/>
                </a:cubicBezTo>
                <a:cubicBezTo>
                  <a:pt x="1664090" y="2086416"/>
                  <a:pt x="1629113" y="2212155"/>
                  <a:pt x="1629113" y="2381013"/>
                </a:cubicBezTo>
                <a:cubicBezTo>
                  <a:pt x="1629113" y="2552283"/>
                  <a:pt x="1663789" y="2678926"/>
                  <a:pt x="1733141" y="2760943"/>
                </a:cubicBezTo>
                <a:cubicBezTo>
                  <a:pt x="1802494" y="2842960"/>
                  <a:pt x="1889637" y="2883968"/>
                  <a:pt x="1994570" y="2883968"/>
                </a:cubicBezTo>
                <a:cubicBezTo>
                  <a:pt x="2100709" y="2883968"/>
                  <a:pt x="2187852" y="2843563"/>
                  <a:pt x="2255998" y="2762752"/>
                </a:cubicBezTo>
                <a:cubicBezTo>
                  <a:pt x="2324144" y="2681942"/>
                  <a:pt x="2358217" y="2552283"/>
                  <a:pt x="2358217" y="2373776"/>
                </a:cubicBezTo>
                <a:cubicBezTo>
                  <a:pt x="2358217" y="2207330"/>
                  <a:pt x="2323843" y="2083401"/>
                  <a:pt x="2255093" y="2001987"/>
                </a:cubicBezTo>
                <a:cubicBezTo>
                  <a:pt x="2186344" y="1920573"/>
                  <a:pt x="2101312" y="1879867"/>
                  <a:pt x="1999997" y="1879867"/>
                </a:cubicBezTo>
                <a:close/>
                <a:moveTo>
                  <a:pt x="6486120" y="1631366"/>
                </a:moveTo>
                <a:lnTo>
                  <a:pt x="6518962" y="1707996"/>
                </a:lnTo>
                <a:cubicBezTo>
                  <a:pt x="6534566" y="1753452"/>
                  <a:pt x="6547569" y="1801886"/>
                  <a:pt x="6557972" y="1853297"/>
                </a:cubicBezTo>
                <a:lnTo>
                  <a:pt x="6567725" y="1921284"/>
                </a:lnTo>
                <a:lnTo>
                  <a:pt x="6589627" y="1919912"/>
                </a:lnTo>
                <a:cubicBezTo>
                  <a:pt x="6606513" y="2046555"/>
                  <a:pt x="6640888" y="2143046"/>
                  <a:pt x="6692751" y="2209383"/>
                </a:cubicBezTo>
                <a:cubicBezTo>
                  <a:pt x="6777180" y="2316728"/>
                  <a:pt x="6897793" y="2370401"/>
                  <a:pt x="7054589" y="2370401"/>
                </a:cubicBezTo>
                <a:cubicBezTo>
                  <a:pt x="7171584" y="2370401"/>
                  <a:pt x="7261742" y="2342961"/>
                  <a:pt x="7325064" y="2288082"/>
                </a:cubicBezTo>
                <a:cubicBezTo>
                  <a:pt x="7388385" y="2233204"/>
                  <a:pt x="7420046" y="2169580"/>
                  <a:pt x="7420046" y="2097213"/>
                </a:cubicBezTo>
                <a:cubicBezTo>
                  <a:pt x="7420046" y="2028463"/>
                  <a:pt x="7389893" y="1966951"/>
                  <a:pt x="7329587" y="1912675"/>
                </a:cubicBezTo>
                <a:cubicBezTo>
                  <a:pt x="7269280" y="1858399"/>
                  <a:pt x="7129369" y="1807139"/>
                  <a:pt x="6909854" y="1758894"/>
                </a:cubicBezTo>
                <a:cubicBezTo>
                  <a:pt x="6819998" y="1738691"/>
                  <a:pt x="6736586" y="1716830"/>
                  <a:pt x="6659620" y="1693311"/>
                </a:cubicBezTo>
                <a:close/>
                <a:moveTo>
                  <a:pt x="5480146" y="1529904"/>
                </a:moveTo>
                <a:cubicBezTo>
                  <a:pt x="5363152" y="1529904"/>
                  <a:pt x="5269677" y="1576340"/>
                  <a:pt x="5199721" y="1669212"/>
                </a:cubicBezTo>
                <a:cubicBezTo>
                  <a:pt x="5155095" y="1727106"/>
                  <a:pt x="5126751" y="1813344"/>
                  <a:pt x="5114689" y="1927926"/>
                </a:cubicBezTo>
                <a:lnTo>
                  <a:pt x="5840175" y="1927926"/>
                </a:lnTo>
                <a:cubicBezTo>
                  <a:pt x="5825702" y="1785603"/>
                  <a:pt x="5787407" y="1683685"/>
                  <a:pt x="5725292" y="1622173"/>
                </a:cubicBezTo>
                <a:cubicBezTo>
                  <a:pt x="5663176" y="1560660"/>
                  <a:pt x="5581461" y="1529904"/>
                  <a:pt x="5480146" y="1529904"/>
                </a:cubicBezTo>
                <a:close/>
                <a:moveTo>
                  <a:pt x="3357830" y="535521"/>
                </a:moveTo>
                <a:lnTo>
                  <a:pt x="3357830" y="1074660"/>
                </a:lnTo>
                <a:lnTo>
                  <a:pt x="3703386" y="1074660"/>
                </a:lnTo>
                <a:cubicBezTo>
                  <a:pt x="3740776" y="1074660"/>
                  <a:pt x="3813143" y="1062599"/>
                  <a:pt x="3920488" y="1038476"/>
                </a:cubicBezTo>
                <a:cubicBezTo>
                  <a:pt x="3974764" y="1027621"/>
                  <a:pt x="4019089" y="999880"/>
                  <a:pt x="4053463" y="955253"/>
                </a:cubicBezTo>
                <a:cubicBezTo>
                  <a:pt x="4087838" y="910626"/>
                  <a:pt x="4105025" y="859366"/>
                  <a:pt x="4105025" y="801472"/>
                </a:cubicBezTo>
                <a:cubicBezTo>
                  <a:pt x="4105025" y="715837"/>
                  <a:pt x="4077887" y="650103"/>
                  <a:pt x="4023612" y="604270"/>
                </a:cubicBezTo>
                <a:cubicBezTo>
                  <a:pt x="3969336" y="558437"/>
                  <a:pt x="3867419" y="535521"/>
                  <a:pt x="3717859" y="535521"/>
                </a:cubicBezTo>
                <a:close/>
                <a:moveTo>
                  <a:pt x="2534648" y="0"/>
                </a:moveTo>
                <a:lnTo>
                  <a:pt x="3900587" y="0"/>
                </a:lnTo>
                <a:cubicBezTo>
                  <a:pt x="4153874" y="0"/>
                  <a:pt x="4347457" y="21710"/>
                  <a:pt x="4481337" y="65131"/>
                </a:cubicBezTo>
                <a:cubicBezTo>
                  <a:pt x="4615218" y="108551"/>
                  <a:pt x="4723166" y="189060"/>
                  <a:pt x="4805183" y="306658"/>
                </a:cubicBezTo>
                <a:cubicBezTo>
                  <a:pt x="4887199" y="424255"/>
                  <a:pt x="4928208" y="567483"/>
                  <a:pt x="4928208" y="736341"/>
                </a:cubicBezTo>
                <a:cubicBezTo>
                  <a:pt x="4928208" y="883489"/>
                  <a:pt x="4896829" y="1010434"/>
                  <a:pt x="4834073" y="1117176"/>
                </a:cubicBezTo>
                <a:cubicBezTo>
                  <a:pt x="4771317" y="1223918"/>
                  <a:pt x="4685032" y="1310458"/>
                  <a:pt x="4575217" y="1376795"/>
                </a:cubicBezTo>
                <a:cubicBezTo>
                  <a:pt x="4505224" y="1419009"/>
                  <a:pt x="4409281" y="1453987"/>
                  <a:pt x="4287386" y="1481728"/>
                </a:cubicBezTo>
                <a:cubicBezTo>
                  <a:pt x="4336197" y="1498030"/>
                  <a:pt x="4378381" y="1514329"/>
                  <a:pt x="4413938" y="1530626"/>
                </a:cubicBezTo>
                <a:lnTo>
                  <a:pt x="4497275" y="1577563"/>
                </a:lnTo>
                <a:lnTo>
                  <a:pt x="4526193" y="1522554"/>
                </a:lnTo>
                <a:cubicBezTo>
                  <a:pt x="4562264" y="1468957"/>
                  <a:pt x="4604346" y="1418940"/>
                  <a:pt x="4652441" y="1372504"/>
                </a:cubicBezTo>
                <a:cubicBezTo>
                  <a:pt x="4844818" y="1186761"/>
                  <a:pt x="5110468" y="1093889"/>
                  <a:pt x="5449390" y="1093889"/>
                </a:cubicBezTo>
                <a:cubicBezTo>
                  <a:pt x="5586888" y="1093889"/>
                  <a:pt x="5709913" y="1104292"/>
                  <a:pt x="5818465" y="1125097"/>
                </a:cubicBezTo>
                <a:lnTo>
                  <a:pt x="5951422" y="1159227"/>
                </a:lnTo>
                <a:lnTo>
                  <a:pt x="5923844" y="1073549"/>
                </a:lnTo>
                <a:cubicBezTo>
                  <a:pt x="5914195" y="1026284"/>
                  <a:pt x="5909371" y="976720"/>
                  <a:pt x="5909371" y="924856"/>
                </a:cubicBezTo>
                <a:cubicBezTo>
                  <a:pt x="5909371" y="788564"/>
                  <a:pt x="5948872" y="659810"/>
                  <a:pt x="6027873" y="538594"/>
                </a:cubicBezTo>
                <a:cubicBezTo>
                  <a:pt x="6106874" y="417378"/>
                  <a:pt x="6225678" y="322094"/>
                  <a:pt x="6384284" y="252742"/>
                </a:cubicBezTo>
                <a:cubicBezTo>
                  <a:pt x="6542890" y="183389"/>
                  <a:pt x="6760294" y="148713"/>
                  <a:pt x="7036498" y="148713"/>
                </a:cubicBezTo>
                <a:cubicBezTo>
                  <a:pt x="7375419" y="148713"/>
                  <a:pt x="7633833" y="211733"/>
                  <a:pt x="7811737" y="337774"/>
                </a:cubicBezTo>
                <a:cubicBezTo>
                  <a:pt x="7989641" y="463814"/>
                  <a:pt x="8095478" y="664333"/>
                  <a:pt x="8129250" y="939330"/>
                </a:cubicBezTo>
                <a:lnTo>
                  <a:pt x="7356725" y="984560"/>
                </a:lnTo>
                <a:cubicBezTo>
                  <a:pt x="7336220" y="865153"/>
                  <a:pt x="7293101" y="778312"/>
                  <a:pt x="7227367" y="724036"/>
                </a:cubicBezTo>
                <a:cubicBezTo>
                  <a:pt x="7161633" y="669760"/>
                  <a:pt x="7070872" y="642622"/>
                  <a:pt x="6955084" y="642622"/>
                </a:cubicBezTo>
                <a:cubicBezTo>
                  <a:pt x="6859800" y="642622"/>
                  <a:pt x="6788035" y="662825"/>
                  <a:pt x="6739790" y="703230"/>
                </a:cubicBezTo>
                <a:cubicBezTo>
                  <a:pt x="6691545" y="743636"/>
                  <a:pt x="6667422" y="792785"/>
                  <a:pt x="6667422" y="850680"/>
                </a:cubicBezTo>
                <a:cubicBezTo>
                  <a:pt x="6667422" y="892894"/>
                  <a:pt x="6687324" y="930887"/>
                  <a:pt x="6727126" y="964659"/>
                </a:cubicBezTo>
                <a:cubicBezTo>
                  <a:pt x="6765722" y="999636"/>
                  <a:pt x="6857388" y="1032202"/>
                  <a:pt x="7002123" y="1062355"/>
                </a:cubicBezTo>
                <a:cubicBezTo>
                  <a:pt x="7360343" y="1139547"/>
                  <a:pt x="7616947" y="1217644"/>
                  <a:pt x="7771934" y="1296645"/>
                </a:cubicBezTo>
                <a:lnTo>
                  <a:pt x="7904921" y="1384554"/>
                </a:lnTo>
                <a:lnTo>
                  <a:pt x="7998731" y="1384554"/>
                </a:lnTo>
                <a:lnTo>
                  <a:pt x="7998731" y="1031762"/>
                </a:lnTo>
                <a:lnTo>
                  <a:pt x="8736881" y="653641"/>
                </a:lnTo>
                <a:lnTo>
                  <a:pt x="8736881" y="1384554"/>
                </a:lnTo>
                <a:lnTo>
                  <a:pt x="9142140" y="1384554"/>
                </a:lnTo>
                <a:lnTo>
                  <a:pt x="9142140" y="1923694"/>
                </a:lnTo>
                <a:lnTo>
                  <a:pt x="8736881" y="1923694"/>
                </a:lnTo>
                <a:lnTo>
                  <a:pt x="8736881" y="2604402"/>
                </a:lnTo>
                <a:cubicBezTo>
                  <a:pt x="8736881" y="2686249"/>
                  <a:pt x="8744721" y="2740412"/>
                  <a:pt x="8760400" y="2766890"/>
                </a:cubicBezTo>
                <a:cubicBezTo>
                  <a:pt x="8784523" y="2807823"/>
                  <a:pt x="8826738" y="2828289"/>
                  <a:pt x="8887044" y="2828289"/>
                </a:cubicBezTo>
                <a:cubicBezTo>
                  <a:pt x="8941320" y="2828289"/>
                  <a:pt x="9017306" y="2812638"/>
                  <a:pt x="9115002" y="2781335"/>
                </a:cubicBezTo>
                <a:lnTo>
                  <a:pt x="9169278" y="3289633"/>
                </a:lnTo>
                <a:cubicBezTo>
                  <a:pt x="8987152" y="3329436"/>
                  <a:pt x="8817088" y="3349337"/>
                  <a:pt x="8659086" y="3349337"/>
                </a:cubicBezTo>
                <a:cubicBezTo>
                  <a:pt x="8475754" y="3349337"/>
                  <a:pt x="8340668" y="3325846"/>
                  <a:pt x="8253827" y="3278863"/>
                </a:cubicBezTo>
                <a:cubicBezTo>
                  <a:pt x="8166986" y="3231881"/>
                  <a:pt x="8102759" y="3160507"/>
                  <a:pt x="8061148" y="3064742"/>
                </a:cubicBezTo>
                <a:cubicBezTo>
                  <a:pt x="8019536" y="2968978"/>
                  <a:pt x="7998731" y="2813891"/>
                  <a:pt x="7998731" y="2599483"/>
                </a:cubicBezTo>
                <a:lnTo>
                  <a:pt x="7998731" y="2553040"/>
                </a:lnTo>
                <a:lnTo>
                  <a:pt x="7997405" y="2554769"/>
                </a:lnTo>
                <a:cubicBezTo>
                  <a:pt x="7912825" y="2649412"/>
                  <a:pt x="7807214" y="2724550"/>
                  <a:pt x="7680570" y="2780183"/>
                </a:cubicBezTo>
                <a:cubicBezTo>
                  <a:pt x="7511712" y="2854360"/>
                  <a:pt x="7298830" y="2891448"/>
                  <a:pt x="7041925" y="2891448"/>
                </a:cubicBezTo>
                <a:cubicBezTo>
                  <a:pt x="6816379" y="2891448"/>
                  <a:pt x="6625510" y="2869738"/>
                  <a:pt x="6469316" y="2826317"/>
                </a:cubicBezTo>
                <a:lnTo>
                  <a:pt x="6375967" y="2795407"/>
                </a:lnTo>
                <a:lnTo>
                  <a:pt x="6363936" y="2809681"/>
                </a:lnTo>
                <a:cubicBezTo>
                  <a:pt x="6296996" y="2878883"/>
                  <a:pt x="6224327" y="2934440"/>
                  <a:pt x="6145929" y="2976353"/>
                </a:cubicBezTo>
                <a:cubicBezTo>
                  <a:pt x="5989132" y="3060179"/>
                  <a:pt x="5764189" y="3102092"/>
                  <a:pt x="5471100" y="3102092"/>
                </a:cubicBezTo>
                <a:cubicBezTo>
                  <a:pt x="5216607" y="3102092"/>
                  <a:pt x="5016390" y="3066209"/>
                  <a:pt x="4870448" y="2994445"/>
                </a:cubicBezTo>
                <a:cubicBezTo>
                  <a:pt x="4724507" y="2922680"/>
                  <a:pt x="4603593" y="2808701"/>
                  <a:pt x="4507705" y="2652508"/>
                </a:cubicBezTo>
                <a:lnTo>
                  <a:pt x="4507586" y="2652275"/>
                </a:lnTo>
                <a:lnTo>
                  <a:pt x="4217450" y="2652275"/>
                </a:lnTo>
                <a:lnTo>
                  <a:pt x="3779371" y="1841757"/>
                </a:lnTo>
                <a:cubicBezTo>
                  <a:pt x="3723889" y="1736824"/>
                  <a:pt x="3674438" y="1668678"/>
                  <a:pt x="3631018" y="1637318"/>
                </a:cubicBezTo>
                <a:cubicBezTo>
                  <a:pt x="3571917" y="1596310"/>
                  <a:pt x="3504977" y="1575806"/>
                  <a:pt x="3430197" y="1575806"/>
                </a:cubicBezTo>
                <a:lnTo>
                  <a:pt x="3357830" y="1575806"/>
                </a:lnTo>
                <a:lnTo>
                  <a:pt x="3357830" y="2652275"/>
                </a:lnTo>
                <a:lnTo>
                  <a:pt x="3060041" y="2652275"/>
                </a:lnTo>
                <a:lnTo>
                  <a:pt x="3024678" y="2775190"/>
                </a:lnTo>
                <a:cubicBezTo>
                  <a:pt x="2975679" y="2896255"/>
                  <a:pt x="2902181" y="3003978"/>
                  <a:pt x="2804183" y="3098357"/>
                </a:cubicBezTo>
                <a:cubicBezTo>
                  <a:pt x="2608187" y="3287116"/>
                  <a:pt x="2337110" y="3381496"/>
                  <a:pt x="1990952" y="3381496"/>
                </a:cubicBezTo>
                <a:cubicBezTo>
                  <a:pt x="1682182" y="3381496"/>
                  <a:pt x="1432514" y="3303097"/>
                  <a:pt x="1241946" y="3146301"/>
                </a:cubicBezTo>
                <a:cubicBezTo>
                  <a:pt x="1007957" y="2952114"/>
                  <a:pt x="890962" y="2697621"/>
                  <a:pt x="890962" y="2382822"/>
                </a:cubicBezTo>
                <a:cubicBezTo>
                  <a:pt x="890962" y="2163005"/>
                  <a:pt x="946595" y="1972192"/>
                  <a:pt x="1057860" y="1810382"/>
                </a:cubicBezTo>
                <a:lnTo>
                  <a:pt x="1082135" y="1781931"/>
                </a:lnTo>
                <a:lnTo>
                  <a:pt x="823182" y="1781931"/>
                </a:lnTo>
                <a:lnTo>
                  <a:pt x="823182" y="2865637"/>
                </a:lnTo>
                <a:lnTo>
                  <a:pt x="0" y="2865637"/>
                </a:lnTo>
                <a:lnTo>
                  <a:pt x="0" y="213362"/>
                </a:lnTo>
                <a:lnTo>
                  <a:pt x="2026295" y="213362"/>
                </a:lnTo>
                <a:lnTo>
                  <a:pt x="2026295" y="783257"/>
                </a:lnTo>
                <a:lnTo>
                  <a:pt x="823182" y="783257"/>
                </a:lnTo>
                <a:lnTo>
                  <a:pt x="823182" y="1246410"/>
                </a:lnTo>
                <a:lnTo>
                  <a:pt x="1850803" y="1246410"/>
                </a:lnTo>
                <a:lnTo>
                  <a:pt x="1850803" y="1379511"/>
                </a:lnTo>
                <a:lnTo>
                  <a:pt x="1866202" y="1377745"/>
                </a:lnTo>
                <a:cubicBezTo>
                  <a:pt x="1906098" y="1374777"/>
                  <a:pt x="1947079" y="1373293"/>
                  <a:pt x="1989142" y="1373293"/>
                </a:cubicBezTo>
                <a:cubicBezTo>
                  <a:pt x="2181519" y="1373293"/>
                  <a:pt x="2350377" y="1401184"/>
                  <a:pt x="2495716" y="1456968"/>
                </a:cubicBezTo>
                <a:lnTo>
                  <a:pt x="2534648" y="147448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92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5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39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33adsr</dc:creator>
  <cp:lastModifiedBy>33adsr</cp:lastModifiedBy>
  <cp:revision>89</cp:revision>
  <dcterms:created xsi:type="dcterms:W3CDTF">2006-08-16T00:00:00Z</dcterms:created>
  <dcterms:modified xsi:type="dcterms:W3CDTF">2023-10-12T16:40:56Z</dcterms:modified>
</cp:coreProperties>
</file>